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6F0808-D20C-4067-B407-ACC2CE14091E}" type="datetimeFigureOut">
              <a:rPr lang="cs-CZ" smtClean="0"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E0A56F-4D6F-4CEC-AE71-3FBBE8725C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Výukový materiál vytvořený v rámci projektu „EU peníze školám“</a:t>
            </a:r>
            <a:endParaRPr lang="cs-CZ" sz="24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1855" y="1484785"/>
            <a:ext cx="6095239" cy="864096"/>
          </a:xfrm>
        </p:spPr>
      </p:pic>
      <p:sp>
        <p:nvSpPr>
          <p:cNvPr id="5" name="Obdélník 4"/>
          <p:cNvSpPr/>
          <p:nvPr/>
        </p:nvSpPr>
        <p:spPr>
          <a:xfrm>
            <a:off x="827584" y="2636912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Tematická oblast: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Téma: Směnárenská činnost obchodních bank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Číslo materiálu: VY_32_INOVACE_EB_17_ </a:t>
            </a:r>
            <a:r>
              <a:rPr lang="cs-CZ" smtClean="0">
                <a:latin typeface="Arial" pitchFamily="34" charset="0"/>
                <a:cs typeface="Arial" pitchFamily="34" charset="0"/>
              </a:rPr>
              <a:t>SMENARENSKA </a:t>
            </a:r>
            <a:r>
              <a:rPr lang="cs-CZ" smtClean="0">
                <a:latin typeface="Arial" pitchFamily="34" charset="0"/>
                <a:cs typeface="Arial" pitchFamily="34" charset="0"/>
              </a:rPr>
              <a:t>CINNOST OBCHODNICH BANK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Datum tvorby: 20.05.2013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Klíčová slova: valuty, devizy, kurzovní lístek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Anotace: prezentace napomůže k orientaci studentů v kurzovním lístku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Směnárenská činnost obchodních bank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Směnárenská činnost: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Nákup a prodej valut za domácí měnu</a:t>
            </a:r>
          </a:p>
          <a:p>
            <a:r>
              <a:rPr lang="cs-CZ" b="1" dirty="0" smtClean="0"/>
              <a:t>Výměna jedné cizí měny za jinou</a:t>
            </a:r>
          </a:p>
          <a:p>
            <a:r>
              <a:rPr lang="cs-CZ" b="1" dirty="0" smtClean="0"/>
              <a:t>Nákup a prodej cestovních šeků</a:t>
            </a:r>
          </a:p>
          <a:p>
            <a:r>
              <a:rPr lang="cs-CZ" b="1" dirty="0" smtClean="0"/>
              <a:t>Proplácení eurošeků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Valuty x Devizy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Valuty</a:t>
            </a:r>
            <a:r>
              <a:rPr lang="cs-CZ" b="1" dirty="0" smtClean="0"/>
              <a:t> = cizí měna v hotovosti (bankovky, mince)</a:t>
            </a:r>
          </a:p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Devizy</a:t>
            </a:r>
            <a:r>
              <a:rPr lang="cs-CZ" b="1" dirty="0" smtClean="0"/>
              <a:t> = cizí měna v bezhotovostní podobě (např.: na účtech, zahraniční cenné papíry …)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Kurzovní lístek udává: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Kurz nákup </a:t>
            </a:r>
            <a:r>
              <a:rPr lang="cs-CZ" b="1" dirty="0" smtClean="0"/>
              <a:t>= za tento kurz banky nakupují od        zákazníků cizí měnu.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Kurz prodej </a:t>
            </a:r>
            <a:r>
              <a:rPr lang="cs-CZ" b="1" dirty="0" smtClean="0"/>
              <a:t>= za ten prodávají banky cizí měnu zákazníkům.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Kurz střed </a:t>
            </a:r>
            <a:r>
              <a:rPr lang="cs-CZ" b="1" dirty="0" smtClean="0"/>
              <a:t>= tento kurz se používá při zúčtování mezibankovních plateb a při účetních přepočtech devizových hodnot.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Kurzovní lístek 8.5.2010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397" cy="4205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107910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Měna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jednotka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Valuty nákup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Valuty prodej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Devizy nákup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Devizy prodej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Střed</a:t>
                      </a:r>
                      <a:endParaRPr lang="cs-CZ" b="1" dirty="0"/>
                    </a:p>
                  </a:txBody>
                  <a:tcPr/>
                </a:tc>
              </a:tr>
              <a:tr h="62519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AUD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17,720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19,000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17,812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18,914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18,363</a:t>
                      </a:r>
                      <a:endParaRPr lang="cs-CZ" b="1" dirty="0"/>
                    </a:p>
                  </a:txBody>
                  <a:tcPr/>
                </a:tc>
              </a:tr>
              <a:tr h="62519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EUR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25,430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26,690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25,513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26,607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26,060</a:t>
                      </a:r>
                      <a:endParaRPr lang="cs-CZ" b="1" dirty="0"/>
                    </a:p>
                  </a:txBody>
                  <a:tcPr/>
                </a:tc>
              </a:tr>
              <a:tr h="62519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USD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19,730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20,750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19,768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20,720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20,244</a:t>
                      </a:r>
                      <a:endParaRPr lang="cs-CZ" b="1" dirty="0"/>
                    </a:p>
                  </a:txBody>
                  <a:tcPr/>
                </a:tc>
              </a:tr>
              <a:tr h="62519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JPY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20,580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22,240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20,750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22,122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21,436</a:t>
                      </a:r>
                      <a:endParaRPr lang="cs-CZ" b="1" dirty="0"/>
                    </a:p>
                  </a:txBody>
                  <a:tcPr/>
                </a:tc>
              </a:tr>
              <a:tr h="62519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GBP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29,670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31,560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29,820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31,412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30,616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Podívejte se na kurzovní lístek, banka 8.5.2010 neúčtuje žádný poplatek za směnu.</a:t>
            </a:r>
          </a:p>
          <a:p>
            <a:endParaRPr lang="cs-CZ" b="1" dirty="0" smtClean="0"/>
          </a:p>
          <a:p>
            <a:r>
              <a:rPr lang="cs-CZ" b="1" dirty="0" smtClean="0"/>
              <a:t>Kolik zaplatíte Kč, chcete-li si vyměnit 700 USD ?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20,750 * 700 =14 525 Kč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Dagmar Hartlová, Bankovnictví pro střední školy a veřejnost, Fortuna2005, ISBN: 80-7168-900-9</a:t>
            </a:r>
          </a:p>
          <a:p>
            <a:r>
              <a:rPr lang="cs-CZ" sz="2400" dirty="0" err="1" smtClean="0"/>
              <a:t>Klínský</a:t>
            </a:r>
            <a:r>
              <a:rPr lang="cs-CZ" sz="2400" dirty="0" smtClean="0"/>
              <a:t>, </a:t>
            </a:r>
            <a:r>
              <a:rPr lang="cs-CZ" sz="2400" dirty="0" err="1" smtClean="0"/>
              <a:t>Münch</a:t>
            </a:r>
            <a:r>
              <a:rPr lang="cs-CZ" sz="2400" dirty="0" smtClean="0"/>
              <a:t>, Chromá : Ekonomika, Ekonomická a Finanční gramotnost pro střední školy, 2010, </a:t>
            </a:r>
            <a:r>
              <a:rPr lang="cs-CZ" sz="2400" dirty="0" err="1" smtClean="0"/>
              <a:t>Eduko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ISBN:  978-80-87204-21-4 </a:t>
            </a:r>
          </a:p>
          <a:p>
            <a:r>
              <a:rPr lang="cs-CZ" sz="2400" dirty="0" smtClean="0"/>
              <a:t>Vlastní zdroje autorky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311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Výukový materiál vytvořený v rámci projektu „EU peníze školám“</vt:lpstr>
      <vt:lpstr>Směnárenská činnost obchodních bank</vt:lpstr>
      <vt:lpstr>Směnárenská činnost:</vt:lpstr>
      <vt:lpstr>Valuty x Devizy</vt:lpstr>
      <vt:lpstr>Kurzovní lístek udává:</vt:lpstr>
      <vt:lpstr>Kurzovní lístek 8.5.2010</vt:lpstr>
      <vt:lpstr>Úloha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</dc:creator>
  <cp:lastModifiedBy>kabinet</cp:lastModifiedBy>
  <cp:revision>10</cp:revision>
  <dcterms:created xsi:type="dcterms:W3CDTF">2013-05-20T08:03:03Z</dcterms:created>
  <dcterms:modified xsi:type="dcterms:W3CDTF">2013-06-21T07:21:54Z</dcterms:modified>
</cp:coreProperties>
</file>