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68" r:id="rId5"/>
    <p:sldId id="269" r:id="rId6"/>
    <p:sldId id="270" r:id="rId7"/>
    <p:sldId id="276" r:id="rId8"/>
    <p:sldId id="271" r:id="rId9"/>
    <p:sldId id="272" r:id="rId10"/>
    <p:sldId id="277" r:id="rId11"/>
    <p:sldId id="274" r:id="rId12"/>
    <p:sldId id="273" r:id="rId13"/>
    <p:sldId id="278" r:id="rId14"/>
    <p:sldId id="275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216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7FED-1848-40E7-B91A-D709EC68D9E7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118D-C134-4E75-84EF-71006947B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03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7FED-1848-40E7-B91A-D709EC68D9E7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118D-C134-4E75-84EF-71006947B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920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7FED-1848-40E7-B91A-D709EC68D9E7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118D-C134-4E75-84EF-71006947B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82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7FED-1848-40E7-B91A-D709EC68D9E7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118D-C134-4E75-84EF-71006947B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121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7FED-1848-40E7-B91A-D709EC68D9E7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118D-C134-4E75-84EF-71006947B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10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7FED-1848-40E7-B91A-D709EC68D9E7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118D-C134-4E75-84EF-71006947B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16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7FED-1848-40E7-B91A-D709EC68D9E7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118D-C134-4E75-84EF-71006947B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040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7FED-1848-40E7-B91A-D709EC68D9E7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118D-C134-4E75-84EF-71006947B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177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7FED-1848-40E7-B91A-D709EC68D9E7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118D-C134-4E75-84EF-71006947B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037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7FED-1848-40E7-B91A-D709EC68D9E7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118D-C134-4E75-84EF-71006947B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5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07FED-1848-40E7-B91A-D709EC68D9E7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2118D-C134-4E75-84EF-71006947B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51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07FED-1848-40E7-B91A-D709EC68D9E7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2118D-C134-4E75-84EF-71006947B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40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11188" y="260350"/>
            <a:ext cx="8532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/>
              <a:t>Výukový materiál vytvořený v rámci projektu „EU peníze školám“</a:t>
            </a:r>
          </a:p>
        </p:txBody>
      </p:sp>
      <p:pic>
        <p:nvPicPr>
          <p:cNvPr id="5" name="obrázek 2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875" y="692150"/>
            <a:ext cx="4659313" cy="1143000"/>
          </a:xfrm>
          <a:noFill/>
        </p:spPr>
      </p:pic>
      <p:sp>
        <p:nvSpPr>
          <p:cNvPr id="6" name="Obdélník 5"/>
          <p:cNvSpPr/>
          <p:nvPr/>
        </p:nvSpPr>
        <p:spPr>
          <a:xfrm>
            <a:off x="971600" y="2204864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Škola: Střední škola právní – Právní akademie, s.r.o.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Typ šablony: III/2 Inovace a zkvalitnění výuky prostřednictvím ICT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Projekt: CZ.1.07/1.5.00/34.0236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Tematická oblast: </a:t>
            </a:r>
            <a:r>
              <a:rPr lang="cs-CZ" dirty="0" smtClean="0"/>
              <a:t>Matematika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Autor: </a:t>
            </a:r>
            <a:r>
              <a:rPr lang="cs-CZ" dirty="0" smtClean="0"/>
              <a:t>Mgr. František Buriánek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Téma: </a:t>
            </a:r>
            <a:r>
              <a:rPr lang="cs-CZ" dirty="0" smtClean="0"/>
              <a:t>Mnohočleny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Číslo materiálu: </a:t>
            </a:r>
            <a:r>
              <a:rPr lang="cs-CZ" dirty="0" smtClean="0"/>
              <a:t>VY_32_INOVACE_MB_14</a:t>
            </a:r>
            <a:r>
              <a:rPr lang="cs-CZ" dirty="0" smtClean="0"/>
              <a:t>_ Mnohočleny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Datum tvorby: </a:t>
            </a:r>
            <a:r>
              <a:rPr lang="cs-CZ" dirty="0" smtClean="0"/>
              <a:t>23.02.2013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Anotace (ročník): Prezentace je určena pro žáky </a:t>
            </a:r>
            <a:r>
              <a:rPr lang="cs-CZ" dirty="0" smtClean="0"/>
              <a:t>1.ročníku </a:t>
            </a:r>
            <a:r>
              <a:rPr lang="cs-CZ" dirty="0"/>
              <a:t>SŠ,</a:t>
            </a:r>
            <a:br>
              <a:rPr lang="cs-CZ" dirty="0"/>
            </a:br>
            <a:r>
              <a:rPr lang="cs-CZ" dirty="0"/>
              <a:t>slouží k procvičení učiva a ověření znalostí žáků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Klíčová slova: </a:t>
            </a:r>
            <a:r>
              <a:rPr lang="cs-CZ" dirty="0" smtClean="0"/>
              <a:t>Mnohočleny, vzorce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8758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Mnohočleny - vzorce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000" dirty="0"/>
              <a:t>A</a:t>
            </a:r>
            <a:r>
              <a:rPr lang="cs-CZ" sz="2000" baseline="30000" dirty="0"/>
              <a:t>2</a:t>
            </a:r>
            <a:r>
              <a:rPr lang="cs-CZ" sz="2000" dirty="0"/>
              <a:t>-B</a:t>
            </a:r>
            <a:r>
              <a:rPr lang="cs-CZ" sz="2000" baseline="30000" dirty="0"/>
              <a:t>2 </a:t>
            </a:r>
            <a:r>
              <a:rPr lang="cs-CZ" sz="2000" dirty="0"/>
              <a:t>=(A+B).(A-B)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A</a:t>
            </a:r>
            <a:r>
              <a:rPr lang="cs-CZ" sz="2000" baseline="30000" dirty="0"/>
              <a:t>2</a:t>
            </a:r>
            <a:r>
              <a:rPr lang="cs-CZ" sz="2000" dirty="0"/>
              <a:t>+2AB+B</a:t>
            </a:r>
            <a:r>
              <a:rPr lang="cs-CZ" sz="2000" baseline="30000" dirty="0"/>
              <a:t>2</a:t>
            </a:r>
            <a:r>
              <a:rPr lang="cs-CZ" sz="2000" dirty="0"/>
              <a:t>=(A+B).(A+B)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A</a:t>
            </a:r>
            <a:r>
              <a:rPr lang="cs-CZ" sz="2000" baseline="30000" dirty="0"/>
              <a:t>2</a:t>
            </a:r>
            <a:r>
              <a:rPr lang="cs-CZ" sz="2000" dirty="0"/>
              <a:t>-2AB+B</a:t>
            </a:r>
            <a:r>
              <a:rPr lang="cs-CZ" sz="2000" baseline="30000" dirty="0"/>
              <a:t>2</a:t>
            </a:r>
            <a:r>
              <a:rPr lang="cs-CZ" sz="2000" dirty="0"/>
              <a:t>=(A-B).(A-B)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x</a:t>
            </a:r>
            <a:r>
              <a:rPr lang="cs-CZ" baseline="30000" dirty="0" smtClean="0"/>
              <a:t>2</a:t>
            </a:r>
            <a:r>
              <a:rPr lang="cs-CZ" dirty="0" smtClean="0"/>
              <a:t>-9</a:t>
            </a:r>
            <a:r>
              <a:rPr lang="cs-CZ" baseline="30000" dirty="0" smtClean="0"/>
              <a:t> </a:t>
            </a:r>
            <a:r>
              <a:rPr lang="cs-CZ" dirty="0"/>
              <a:t>=(</a:t>
            </a:r>
            <a:r>
              <a:rPr lang="cs-CZ" dirty="0" smtClean="0"/>
              <a:t>x+3).(x-3)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x</a:t>
            </a:r>
            <a:r>
              <a:rPr lang="cs-CZ" baseline="30000" dirty="0" smtClean="0"/>
              <a:t>2</a:t>
            </a:r>
            <a:r>
              <a:rPr lang="cs-CZ" dirty="0" smtClean="0"/>
              <a:t>+8x+16=			A=x   B=4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2780928"/>
            <a:ext cx="44644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151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Mnohočleny - vzorce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000" dirty="0"/>
              <a:t>A</a:t>
            </a:r>
            <a:r>
              <a:rPr lang="cs-CZ" sz="2000" baseline="30000" dirty="0"/>
              <a:t>2</a:t>
            </a:r>
            <a:r>
              <a:rPr lang="cs-CZ" sz="2000" dirty="0"/>
              <a:t>-B</a:t>
            </a:r>
            <a:r>
              <a:rPr lang="cs-CZ" sz="2000" baseline="30000" dirty="0"/>
              <a:t>2 </a:t>
            </a:r>
            <a:r>
              <a:rPr lang="cs-CZ" sz="2000" dirty="0"/>
              <a:t>=(A+B).(A-B)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A</a:t>
            </a:r>
            <a:r>
              <a:rPr lang="cs-CZ" sz="2000" baseline="30000" dirty="0"/>
              <a:t>2</a:t>
            </a:r>
            <a:r>
              <a:rPr lang="cs-CZ" sz="2000" dirty="0"/>
              <a:t>+2AB+B</a:t>
            </a:r>
            <a:r>
              <a:rPr lang="cs-CZ" sz="2000" baseline="30000" dirty="0"/>
              <a:t>2</a:t>
            </a:r>
            <a:r>
              <a:rPr lang="cs-CZ" sz="2000" dirty="0"/>
              <a:t>=(A+B).(A+B)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A</a:t>
            </a:r>
            <a:r>
              <a:rPr lang="cs-CZ" sz="2000" baseline="30000" dirty="0"/>
              <a:t>2</a:t>
            </a:r>
            <a:r>
              <a:rPr lang="cs-CZ" sz="2000" dirty="0"/>
              <a:t>-2AB+B</a:t>
            </a:r>
            <a:r>
              <a:rPr lang="cs-CZ" sz="2000" baseline="30000" dirty="0"/>
              <a:t>2</a:t>
            </a:r>
            <a:r>
              <a:rPr lang="cs-CZ" sz="2000" dirty="0"/>
              <a:t>=(A-B).(A-B)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x</a:t>
            </a:r>
            <a:r>
              <a:rPr lang="cs-CZ" baseline="30000" dirty="0" smtClean="0"/>
              <a:t>2</a:t>
            </a:r>
            <a:r>
              <a:rPr lang="cs-CZ" dirty="0" smtClean="0"/>
              <a:t>-9</a:t>
            </a:r>
            <a:r>
              <a:rPr lang="cs-CZ" baseline="30000" dirty="0" smtClean="0"/>
              <a:t> </a:t>
            </a:r>
            <a:r>
              <a:rPr lang="cs-CZ" dirty="0"/>
              <a:t>=(</a:t>
            </a:r>
            <a:r>
              <a:rPr lang="cs-CZ" dirty="0" smtClean="0"/>
              <a:t>x+3).(x-3)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x</a:t>
            </a:r>
            <a:r>
              <a:rPr lang="cs-CZ" baseline="30000" dirty="0" smtClean="0"/>
              <a:t>2</a:t>
            </a:r>
            <a:r>
              <a:rPr lang="cs-CZ" dirty="0" smtClean="0"/>
              <a:t>+8x+16=(x+4).(x+4)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2780928"/>
            <a:ext cx="44644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559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Mnohočleny - vzorce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000" dirty="0"/>
              <a:t>A</a:t>
            </a:r>
            <a:r>
              <a:rPr lang="cs-CZ" sz="2000" baseline="30000" dirty="0"/>
              <a:t>2</a:t>
            </a:r>
            <a:r>
              <a:rPr lang="cs-CZ" sz="2000" dirty="0"/>
              <a:t>-B</a:t>
            </a:r>
            <a:r>
              <a:rPr lang="cs-CZ" sz="2000" baseline="30000" dirty="0"/>
              <a:t>2 </a:t>
            </a:r>
            <a:r>
              <a:rPr lang="cs-CZ" sz="2000" dirty="0"/>
              <a:t>=(A+B).(A-B)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A</a:t>
            </a:r>
            <a:r>
              <a:rPr lang="cs-CZ" sz="2000" baseline="30000" dirty="0"/>
              <a:t>2</a:t>
            </a:r>
            <a:r>
              <a:rPr lang="cs-CZ" sz="2000" dirty="0"/>
              <a:t>+2AB+B</a:t>
            </a:r>
            <a:r>
              <a:rPr lang="cs-CZ" sz="2000" baseline="30000" dirty="0"/>
              <a:t>2</a:t>
            </a:r>
            <a:r>
              <a:rPr lang="cs-CZ" sz="2000" dirty="0"/>
              <a:t>=(A+B).(A+B)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A</a:t>
            </a:r>
            <a:r>
              <a:rPr lang="cs-CZ" sz="2000" baseline="30000" dirty="0"/>
              <a:t>2</a:t>
            </a:r>
            <a:r>
              <a:rPr lang="cs-CZ" sz="2000" dirty="0"/>
              <a:t>-2AB+B</a:t>
            </a:r>
            <a:r>
              <a:rPr lang="cs-CZ" sz="2000" baseline="30000" dirty="0"/>
              <a:t>2</a:t>
            </a:r>
            <a:r>
              <a:rPr lang="cs-CZ" sz="2000" dirty="0"/>
              <a:t>=(A-B).(A-B)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x</a:t>
            </a:r>
            <a:r>
              <a:rPr lang="cs-CZ" baseline="30000" dirty="0" smtClean="0"/>
              <a:t>2</a:t>
            </a:r>
            <a:r>
              <a:rPr lang="cs-CZ" dirty="0" smtClean="0"/>
              <a:t>-9</a:t>
            </a:r>
            <a:r>
              <a:rPr lang="cs-CZ" baseline="30000" dirty="0" smtClean="0"/>
              <a:t> </a:t>
            </a:r>
            <a:r>
              <a:rPr lang="cs-CZ" dirty="0"/>
              <a:t>=(</a:t>
            </a:r>
            <a:r>
              <a:rPr lang="cs-CZ" dirty="0" smtClean="0"/>
              <a:t>x+3).(x-3)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x</a:t>
            </a:r>
            <a:r>
              <a:rPr lang="cs-CZ" baseline="30000" dirty="0" smtClean="0"/>
              <a:t>2</a:t>
            </a:r>
            <a:r>
              <a:rPr lang="cs-CZ" dirty="0" smtClean="0"/>
              <a:t>+8x+16=(x+4).(x+4)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x</a:t>
            </a:r>
            <a:r>
              <a:rPr lang="cs-CZ" baseline="30000" dirty="0" smtClean="0"/>
              <a:t>2</a:t>
            </a:r>
            <a:r>
              <a:rPr lang="cs-CZ" dirty="0" smtClean="0"/>
              <a:t>-10x+25=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2780928"/>
            <a:ext cx="44644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9784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Mnohočleny - vzorce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000" dirty="0"/>
              <a:t>A</a:t>
            </a:r>
            <a:r>
              <a:rPr lang="cs-CZ" sz="2000" baseline="30000" dirty="0"/>
              <a:t>2</a:t>
            </a:r>
            <a:r>
              <a:rPr lang="cs-CZ" sz="2000" dirty="0"/>
              <a:t>-B</a:t>
            </a:r>
            <a:r>
              <a:rPr lang="cs-CZ" sz="2000" baseline="30000" dirty="0"/>
              <a:t>2 </a:t>
            </a:r>
            <a:r>
              <a:rPr lang="cs-CZ" sz="2000" dirty="0"/>
              <a:t>=(A+B).(A-B)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A</a:t>
            </a:r>
            <a:r>
              <a:rPr lang="cs-CZ" sz="2000" baseline="30000" dirty="0"/>
              <a:t>2</a:t>
            </a:r>
            <a:r>
              <a:rPr lang="cs-CZ" sz="2000" dirty="0"/>
              <a:t>+2AB+B</a:t>
            </a:r>
            <a:r>
              <a:rPr lang="cs-CZ" sz="2000" baseline="30000" dirty="0"/>
              <a:t>2</a:t>
            </a:r>
            <a:r>
              <a:rPr lang="cs-CZ" sz="2000" dirty="0"/>
              <a:t>=(A+B).(A+B)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A</a:t>
            </a:r>
            <a:r>
              <a:rPr lang="cs-CZ" sz="2000" baseline="30000" dirty="0"/>
              <a:t>2</a:t>
            </a:r>
            <a:r>
              <a:rPr lang="cs-CZ" sz="2000" dirty="0"/>
              <a:t>-2AB+B</a:t>
            </a:r>
            <a:r>
              <a:rPr lang="cs-CZ" sz="2000" baseline="30000" dirty="0"/>
              <a:t>2</a:t>
            </a:r>
            <a:r>
              <a:rPr lang="cs-CZ" sz="2000" dirty="0"/>
              <a:t>=(A-B).(A-B)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x</a:t>
            </a:r>
            <a:r>
              <a:rPr lang="cs-CZ" baseline="30000" dirty="0" smtClean="0"/>
              <a:t>2</a:t>
            </a:r>
            <a:r>
              <a:rPr lang="cs-CZ" dirty="0" smtClean="0"/>
              <a:t>-9</a:t>
            </a:r>
            <a:r>
              <a:rPr lang="cs-CZ" baseline="30000" dirty="0" smtClean="0"/>
              <a:t> </a:t>
            </a:r>
            <a:r>
              <a:rPr lang="cs-CZ" dirty="0"/>
              <a:t>=(</a:t>
            </a:r>
            <a:r>
              <a:rPr lang="cs-CZ" dirty="0" smtClean="0"/>
              <a:t>x+3).(x-3)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x</a:t>
            </a:r>
            <a:r>
              <a:rPr lang="cs-CZ" baseline="30000" dirty="0" smtClean="0"/>
              <a:t>2</a:t>
            </a:r>
            <a:r>
              <a:rPr lang="cs-CZ" dirty="0" smtClean="0"/>
              <a:t>+8x+16=(x+4).(x+4)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x</a:t>
            </a:r>
            <a:r>
              <a:rPr lang="cs-CZ" baseline="30000" dirty="0" smtClean="0"/>
              <a:t>2</a:t>
            </a:r>
            <a:r>
              <a:rPr lang="cs-CZ" dirty="0" smtClean="0"/>
              <a:t>-10x+25=			A=x   B=5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2780928"/>
            <a:ext cx="44644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414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Mnohočleny - vzorce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000" dirty="0"/>
              <a:t>A</a:t>
            </a:r>
            <a:r>
              <a:rPr lang="cs-CZ" sz="2000" baseline="30000" dirty="0"/>
              <a:t>2</a:t>
            </a:r>
            <a:r>
              <a:rPr lang="cs-CZ" sz="2000" dirty="0"/>
              <a:t>-B</a:t>
            </a:r>
            <a:r>
              <a:rPr lang="cs-CZ" sz="2000" baseline="30000" dirty="0"/>
              <a:t>2 </a:t>
            </a:r>
            <a:r>
              <a:rPr lang="cs-CZ" sz="2000" dirty="0"/>
              <a:t>=(A+B).(A-B)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A</a:t>
            </a:r>
            <a:r>
              <a:rPr lang="cs-CZ" sz="2000" baseline="30000" dirty="0"/>
              <a:t>2</a:t>
            </a:r>
            <a:r>
              <a:rPr lang="cs-CZ" sz="2000" dirty="0"/>
              <a:t>+2AB+B</a:t>
            </a:r>
            <a:r>
              <a:rPr lang="cs-CZ" sz="2000" baseline="30000" dirty="0"/>
              <a:t>2</a:t>
            </a:r>
            <a:r>
              <a:rPr lang="cs-CZ" sz="2000" dirty="0"/>
              <a:t>=(A+B).(A+B)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A</a:t>
            </a:r>
            <a:r>
              <a:rPr lang="cs-CZ" sz="2000" baseline="30000" dirty="0"/>
              <a:t>2</a:t>
            </a:r>
            <a:r>
              <a:rPr lang="cs-CZ" sz="2000" dirty="0"/>
              <a:t>-2AB+B</a:t>
            </a:r>
            <a:r>
              <a:rPr lang="cs-CZ" sz="2000" baseline="30000" dirty="0"/>
              <a:t>2</a:t>
            </a:r>
            <a:r>
              <a:rPr lang="cs-CZ" sz="2000" dirty="0"/>
              <a:t>=(A-B).(A-B)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x</a:t>
            </a:r>
            <a:r>
              <a:rPr lang="cs-CZ" baseline="30000" dirty="0" smtClean="0"/>
              <a:t>2</a:t>
            </a:r>
            <a:r>
              <a:rPr lang="cs-CZ" dirty="0" smtClean="0"/>
              <a:t>-9</a:t>
            </a:r>
            <a:r>
              <a:rPr lang="cs-CZ" baseline="30000" dirty="0" smtClean="0"/>
              <a:t> </a:t>
            </a:r>
            <a:r>
              <a:rPr lang="cs-CZ" dirty="0"/>
              <a:t>=(</a:t>
            </a:r>
            <a:r>
              <a:rPr lang="cs-CZ" dirty="0" smtClean="0"/>
              <a:t>x+3).(x-3)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x</a:t>
            </a:r>
            <a:r>
              <a:rPr lang="cs-CZ" baseline="30000" dirty="0" smtClean="0"/>
              <a:t>2</a:t>
            </a:r>
            <a:r>
              <a:rPr lang="cs-CZ" dirty="0" smtClean="0"/>
              <a:t>+8x+16=(x+4).(x+4)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x</a:t>
            </a:r>
            <a:r>
              <a:rPr lang="cs-CZ" baseline="30000" dirty="0" smtClean="0"/>
              <a:t>2</a:t>
            </a:r>
            <a:r>
              <a:rPr lang="cs-CZ" dirty="0" smtClean="0"/>
              <a:t>-10x+25=(x-5).(x-5)</a:t>
            </a:r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2780928"/>
            <a:ext cx="44644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09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Mnohočleny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834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Mnohočleny - vzorce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</a:t>
            </a:r>
            <a:r>
              <a:rPr lang="cs-CZ" baseline="30000" dirty="0" smtClean="0"/>
              <a:t>2</a:t>
            </a:r>
            <a:r>
              <a:rPr lang="cs-CZ" dirty="0" smtClean="0"/>
              <a:t>-B</a:t>
            </a:r>
            <a:r>
              <a:rPr lang="cs-CZ" baseline="30000" dirty="0" smtClean="0"/>
              <a:t>2 </a:t>
            </a:r>
            <a:r>
              <a:rPr lang="cs-CZ" dirty="0" smtClean="0"/>
              <a:t>=(A+B).(A-B)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611560" y="3501008"/>
            <a:ext cx="44644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798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Mnohočleny - vzorce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</a:t>
            </a:r>
            <a:r>
              <a:rPr lang="cs-CZ" baseline="30000" dirty="0" smtClean="0"/>
              <a:t>2</a:t>
            </a:r>
            <a:r>
              <a:rPr lang="cs-CZ" dirty="0" smtClean="0"/>
              <a:t>-B</a:t>
            </a:r>
            <a:r>
              <a:rPr lang="cs-CZ" baseline="30000" dirty="0" smtClean="0"/>
              <a:t>2 </a:t>
            </a:r>
            <a:r>
              <a:rPr lang="cs-CZ" dirty="0" smtClean="0"/>
              <a:t>=(A+B).(A-B)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</a:t>
            </a:r>
            <a:r>
              <a:rPr lang="cs-CZ" baseline="30000" dirty="0" smtClean="0"/>
              <a:t>2</a:t>
            </a:r>
            <a:r>
              <a:rPr lang="cs-CZ" dirty="0" smtClean="0"/>
              <a:t>+2AB+B</a:t>
            </a:r>
            <a:r>
              <a:rPr lang="cs-CZ" baseline="30000" dirty="0" smtClean="0"/>
              <a:t>2</a:t>
            </a:r>
            <a:r>
              <a:rPr lang="cs-CZ" dirty="0" smtClean="0"/>
              <a:t>=(A+B).(A+B)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611560" y="3501008"/>
            <a:ext cx="44644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0025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Mnohočleny - vzorce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</a:t>
            </a:r>
            <a:r>
              <a:rPr lang="cs-CZ" baseline="30000" dirty="0" smtClean="0"/>
              <a:t>2</a:t>
            </a:r>
            <a:r>
              <a:rPr lang="cs-CZ" dirty="0" smtClean="0"/>
              <a:t>-B</a:t>
            </a:r>
            <a:r>
              <a:rPr lang="cs-CZ" baseline="30000" dirty="0" smtClean="0"/>
              <a:t>2 </a:t>
            </a:r>
            <a:r>
              <a:rPr lang="cs-CZ" dirty="0" smtClean="0"/>
              <a:t>=(A+B).(A-B)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</a:t>
            </a:r>
            <a:r>
              <a:rPr lang="cs-CZ" baseline="30000" dirty="0" smtClean="0"/>
              <a:t>2</a:t>
            </a:r>
            <a:r>
              <a:rPr lang="cs-CZ" dirty="0" smtClean="0"/>
              <a:t>+2AB+B</a:t>
            </a:r>
            <a:r>
              <a:rPr lang="cs-CZ" baseline="30000" dirty="0" smtClean="0"/>
              <a:t>2</a:t>
            </a:r>
            <a:r>
              <a:rPr lang="cs-CZ" dirty="0" smtClean="0"/>
              <a:t>=(A+B).(A+B)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</a:t>
            </a:r>
            <a:r>
              <a:rPr lang="cs-CZ" baseline="30000" dirty="0" smtClean="0"/>
              <a:t>2</a:t>
            </a:r>
            <a:r>
              <a:rPr lang="cs-CZ" dirty="0" smtClean="0"/>
              <a:t>-2AB+B</a:t>
            </a:r>
            <a:r>
              <a:rPr lang="cs-CZ" baseline="30000" dirty="0" smtClean="0"/>
              <a:t>2</a:t>
            </a:r>
            <a:r>
              <a:rPr lang="cs-CZ" dirty="0" smtClean="0"/>
              <a:t>=(A-B).(A-B)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611560" y="3501008"/>
            <a:ext cx="44644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396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Mnohočleny - vzorce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000" dirty="0"/>
              <a:t>A</a:t>
            </a:r>
            <a:r>
              <a:rPr lang="cs-CZ" sz="2000" baseline="30000" dirty="0"/>
              <a:t>2</a:t>
            </a:r>
            <a:r>
              <a:rPr lang="cs-CZ" sz="2000" dirty="0"/>
              <a:t>-B</a:t>
            </a:r>
            <a:r>
              <a:rPr lang="cs-CZ" sz="2000" baseline="30000" dirty="0"/>
              <a:t>2 </a:t>
            </a:r>
            <a:r>
              <a:rPr lang="cs-CZ" sz="2000" dirty="0"/>
              <a:t>=(A+B).(A-B)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A</a:t>
            </a:r>
            <a:r>
              <a:rPr lang="cs-CZ" sz="2000" baseline="30000" dirty="0"/>
              <a:t>2</a:t>
            </a:r>
            <a:r>
              <a:rPr lang="cs-CZ" sz="2000" dirty="0"/>
              <a:t>+2AB+B</a:t>
            </a:r>
            <a:r>
              <a:rPr lang="cs-CZ" sz="2000" baseline="30000" dirty="0"/>
              <a:t>2</a:t>
            </a:r>
            <a:r>
              <a:rPr lang="cs-CZ" sz="2000" dirty="0"/>
              <a:t>=(A+B).(A+B)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A</a:t>
            </a:r>
            <a:r>
              <a:rPr lang="cs-CZ" sz="2000" baseline="30000" dirty="0"/>
              <a:t>2</a:t>
            </a:r>
            <a:r>
              <a:rPr lang="cs-CZ" sz="2000" dirty="0"/>
              <a:t>-2AB+B</a:t>
            </a:r>
            <a:r>
              <a:rPr lang="cs-CZ" sz="2000" baseline="30000" dirty="0"/>
              <a:t>2</a:t>
            </a:r>
            <a:r>
              <a:rPr lang="cs-CZ" sz="2000" dirty="0"/>
              <a:t>=(A-B).(A-B)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x</a:t>
            </a:r>
            <a:r>
              <a:rPr lang="cs-CZ" baseline="30000" dirty="0" smtClean="0"/>
              <a:t>2</a:t>
            </a:r>
            <a:r>
              <a:rPr lang="cs-CZ" dirty="0" smtClean="0"/>
              <a:t>-9</a:t>
            </a:r>
            <a:r>
              <a:rPr lang="cs-CZ" baseline="30000" dirty="0" smtClean="0"/>
              <a:t> </a:t>
            </a:r>
            <a:r>
              <a:rPr lang="cs-CZ" dirty="0" smtClean="0"/>
              <a:t>=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2780928"/>
            <a:ext cx="44644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515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Mnohočleny - vzorce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000" dirty="0"/>
              <a:t>A</a:t>
            </a:r>
            <a:r>
              <a:rPr lang="cs-CZ" sz="2000" baseline="30000" dirty="0"/>
              <a:t>2</a:t>
            </a:r>
            <a:r>
              <a:rPr lang="cs-CZ" sz="2000" dirty="0"/>
              <a:t>-B</a:t>
            </a:r>
            <a:r>
              <a:rPr lang="cs-CZ" sz="2000" baseline="30000" dirty="0"/>
              <a:t>2 </a:t>
            </a:r>
            <a:r>
              <a:rPr lang="cs-CZ" sz="2000" dirty="0"/>
              <a:t>=(A+B).(A-B)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A</a:t>
            </a:r>
            <a:r>
              <a:rPr lang="cs-CZ" sz="2000" baseline="30000" dirty="0"/>
              <a:t>2</a:t>
            </a:r>
            <a:r>
              <a:rPr lang="cs-CZ" sz="2000" dirty="0"/>
              <a:t>+2AB+B</a:t>
            </a:r>
            <a:r>
              <a:rPr lang="cs-CZ" sz="2000" baseline="30000" dirty="0"/>
              <a:t>2</a:t>
            </a:r>
            <a:r>
              <a:rPr lang="cs-CZ" sz="2000" dirty="0"/>
              <a:t>=(A+B).(A+B)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A</a:t>
            </a:r>
            <a:r>
              <a:rPr lang="cs-CZ" sz="2000" baseline="30000" dirty="0"/>
              <a:t>2</a:t>
            </a:r>
            <a:r>
              <a:rPr lang="cs-CZ" sz="2000" dirty="0"/>
              <a:t>-2AB+B</a:t>
            </a:r>
            <a:r>
              <a:rPr lang="cs-CZ" sz="2000" baseline="30000" dirty="0"/>
              <a:t>2</a:t>
            </a:r>
            <a:r>
              <a:rPr lang="cs-CZ" sz="2000" dirty="0"/>
              <a:t>=(A-B).(A-B)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x</a:t>
            </a:r>
            <a:r>
              <a:rPr lang="cs-CZ" baseline="30000" dirty="0" smtClean="0"/>
              <a:t>2</a:t>
            </a:r>
            <a:r>
              <a:rPr lang="cs-CZ" dirty="0" smtClean="0"/>
              <a:t>-9</a:t>
            </a:r>
            <a:r>
              <a:rPr lang="cs-CZ" baseline="30000" dirty="0" smtClean="0"/>
              <a:t> </a:t>
            </a:r>
            <a:r>
              <a:rPr lang="cs-CZ" dirty="0" smtClean="0"/>
              <a:t>=			A=x   B=3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2780928"/>
            <a:ext cx="44644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660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Mnohočleny - vzorce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000" dirty="0"/>
              <a:t>A</a:t>
            </a:r>
            <a:r>
              <a:rPr lang="cs-CZ" sz="2000" baseline="30000" dirty="0"/>
              <a:t>2</a:t>
            </a:r>
            <a:r>
              <a:rPr lang="cs-CZ" sz="2000" dirty="0"/>
              <a:t>-B</a:t>
            </a:r>
            <a:r>
              <a:rPr lang="cs-CZ" sz="2000" baseline="30000" dirty="0"/>
              <a:t>2 </a:t>
            </a:r>
            <a:r>
              <a:rPr lang="cs-CZ" sz="2000" dirty="0"/>
              <a:t>=(A+B).(A-B)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A</a:t>
            </a:r>
            <a:r>
              <a:rPr lang="cs-CZ" sz="2000" baseline="30000" dirty="0"/>
              <a:t>2</a:t>
            </a:r>
            <a:r>
              <a:rPr lang="cs-CZ" sz="2000" dirty="0"/>
              <a:t>+2AB+B</a:t>
            </a:r>
            <a:r>
              <a:rPr lang="cs-CZ" sz="2000" baseline="30000" dirty="0"/>
              <a:t>2</a:t>
            </a:r>
            <a:r>
              <a:rPr lang="cs-CZ" sz="2000" dirty="0"/>
              <a:t>=(A+B).(A+B)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A</a:t>
            </a:r>
            <a:r>
              <a:rPr lang="cs-CZ" sz="2000" baseline="30000" dirty="0"/>
              <a:t>2</a:t>
            </a:r>
            <a:r>
              <a:rPr lang="cs-CZ" sz="2000" dirty="0"/>
              <a:t>-2AB+B</a:t>
            </a:r>
            <a:r>
              <a:rPr lang="cs-CZ" sz="2000" baseline="30000" dirty="0"/>
              <a:t>2</a:t>
            </a:r>
            <a:r>
              <a:rPr lang="cs-CZ" sz="2000" dirty="0"/>
              <a:t>=(A-B).(A-B)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x</a:t>
            </a:r>
            <a:r>
              <a:rPr lang="cs-CZ" baseline="30000" dirty="0" smtClean="0"/>
              <a:t>2</a:t>
            </a:r>
            <a:r>
              <a:rPr lang="cs-CZ" dirty="0" smtClean="0"/>
              <a:t>-9</a:t>
            </a:r>
            <a:r>
              <a:rPr lang="cs-CZ" baseline="30000" dirty="0" smtClean="0"/>
              <a:t> </a:t>
            </a:r>
            <a:r>
              <a:rPr lang="cs-CZ" dirty="0"/>
              <a:t>=(</a:t>
            </a:r>
            <a:r>
              <a:rPr lang="cs-CZ" dirty="0" smtClean="0"/>
              <a:t>x+3).(x-3)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2780928"/>
            <a:ext cx="44644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268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Mnohočleny - vzorce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000" dirty="0"/>
              <a:t>A</a:t>
            </a:r>
            <a:r>
              <a:rPr lang="cs-CZ" sz="2000" baseline="30000" dirty="0"/>
              <a:t>2</a:t>
            </a:r>
            <a:r>
              <a:rPr lang="cs-CZ" sz="2000" dirty="0"/>
              <a:t>-B</a:t>
            </a:r>
            <a:r>
              <a:rPr lang="cs-CZ" sz="2000" baseline="30000" dirty="0"/>
              <a:t>2 </a:t>
            </a:r>
            <a:r>
              <a:rPr lang="cs-CZ" sz="2000" dirty="0"/>
              <a:t>=(A+B).(A-B)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A</a:t>
            </a:r>
            <a:r>
              <a:rPr lang="cs-CZ" sz="2000" baseline="30000" dirty="0"/>
              <a:t>2</a:t>
            </a:r>
            <a:r>
              <a:rPr lang="cs-CZ" sz="2000" dirty="0"/>
              <a:t>+2AB+B</a:t>
            </a:r>
            <a:r>
              <a:rPr lang="cs-CZ" sz="2000" baseline="30000" dirty="0"/>
              <a:t>2</a:t>
            </a:r>
            <a:r>
              <a:rPr lang="cs-CZ" sz="2000" dirty="0"/>
              <a:t>=(A+B).(A+B)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 dirty="0"/>
              <a:t>A</a:t>
            </a:r>
            <a:r>
              <a:rPr lang="cs-CZ" sz="2000" baseline="30000" dirty="0"/>
              <a:t>2</a:t>
            </a:r>
            <a:r>
              <a:rPr lang="cs-CZ" sz="2000" dirty="0"/>
              <a:t>-2AB+B</a:t>
            </a:r>
            <a:r>
              <a:rPr lang="cs-CZ" sz="2000" baseline="30000" dirty="0"/>
              <a:t>2</a:t>
            </a:r>
            <a:r>
              <a:rPr lang="cs-CZ" sz="2000" dirty="0"/>
              <a:t>=(A-B).(A-B)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x</a:t>
            </a:r>
            <a:r>
              <a:rPr lang="cs-CZ" baseline="30000" dirty="0" smtClean="0"/>
              <a:t>2</a:t>
            </a:r>
            <a:r>
              <a:rPr lang="cs-CZ" dirty="0" smtClean="0"/>
              <a:t>-9</a:t>
            </a:r>
            <a:r>
              <a:rPr lang="cs-CZ" baseline="30000" dirty="0" smtClean="0"/>
              <a:t> </a:t>
            </a:r>
            <a:r>
              <a:rPr lang="cs-CZ" dirty="0"/>
              <a:t>=(</a:t>
            </a:r>
            <a:r>
              <a:rPr lang="cs-CZ" dirty="0" smtClean="0"/>
              <a:t>x+3).(x-3)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x</a:t>
            </a:r>
            <a:r>
              <a:rPr lang="cs-CZ" baseline="30000" dirty="0" smtClean="0"/>
              <a:t>2</a:t>
            </a:r>
            <a:r>
              <a:rPr lang="cs-CZ" dirty="0" smtClean="0"/>
              <a:t>+8x+16=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67544" y="2780928"/>
            <a:ext cx="44644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4300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389</Words>
  <Application>Microsoft Office PowerPoint</Application>
  <PresentationFormat>Předvádění na obrazovce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Prezentace aplikace PowerPoint</vt:lpstr>
      <vt:lpstr>Mnohočleny</vt:lpstr>
      <vt:lpstr>Mnohočleny - vzorce</vt:lpstr>
      <vt:lpstr>Mnohočleny - vzorce</vt:lpstr>
      <vt:lpstr>Mnohočleny - vzorce</vt:lpstr>
      <vt:lpstr>Mnohočleny - vzorce</vt:lpstr>
      <vt:lpstr>Mnohočleny - vzorce</vt:lpstr>
      <vt:lpstr>Mnohočleny - vzorce</vt:lpstr>
      <vt:lpstr>Mnohočleny - vzorce</vt:lpstr>
      <vt:lpstr>Mnohočleny - vzorce</vt:lpstr>
      <vt:lpstr>Mnohočleny - vzorce</vt:lpstr>
      <vt:lpstr>Mnohočleny - vzorce</vt:lpstr>
      <vt:lpstr>Mnohočleny - vzorce</vt:lpstr>
      <vt:lpstr>Mnohočleny - vzorce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Mnohočleny</dc:title>
  <dc:creator>PRAK</dc:creator>
  <cp:lastModifiedBy>František Buriánek</cp:lastModifiedBy>
  <cp:revision>8</cp:revision>
  <dcterms:created xsi:type="dcterms:W3CDTF">2013-03-26T04:42:07Z</dcterms:created>
  <dcterms:modified xsi:type="dcterms:W3CDTF">2013-06-24T10:09:24Z</dcterms:modified>
</cp:coreProperties>
</file>