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6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62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4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99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5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1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37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04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73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3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67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 III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Analytická geometrie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</a:t>
            </a:r>
            <a:r>
              <a:rPr lang="cs-CZ"/>
              <a:t>: </a:t>
            </a:r>
            <a:r>
              <a:rPr lang="cs-CZ" smtClean="0"/>
              <a:t>VY_32_INOVACE_MC_15_analyticka_geometrie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07.10.2013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4.ročníku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</a:t>
            </a:r>
            <a:r>
              <a:rPr lang="cs-CZ" dirty="0" smtClean="0"/>
              <a:t>ověření </a:t>
            </a:r>
            <a:r>
              <a:rPr lang="cs-CZ" dirty="0"/>
              <a:t>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Vzdálenost bodu od přímky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75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2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1"/>
              <p:cNvSpPr txBox="1">
                <a:spLocks/>
              </p:cNvSpPr>
              <p:nvPr/>
            </p:nvSpPr>
            <p:spPr>
              <a:xfrm>
                <a:off x="539552" y="1988840"/>
                <a:ext cx="7772400" cy="14700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 smtClean="0"/>
                  <a:t>Vzdálenost bodu A = </a:t>
                </a:r>
                <a:r>
                  <a:rPr lang="en-US" sz="2800" dirty="0" smtClean="0"/>
                  <a:t>[</a:t>
                </a:r>
                <a:r>
                  <a:rPr lang="cs-CZ" sz="2800" dirty="0" smtClean="0"/>
                  <a:t>x</a:t>
                </a:r>
                <a:r>
                  <a:rPr lang="cs-CZ" sz="2800" baseline="-25000" dirty="0" smtClean="0"/>
                  <a:t>A;</a:t>
                </a:r>
                <a:r>
                  <a:rPr lang="cs-CZ" sz="2800" dirty="0" smtClean="0"/>
                  <a:t> y</a:t>
                </a:r>
                <a:r>
                  <a:rPr lang="cs-CZ" sz="2800" baseline="-25000" dirty="0" smtClean="0"/>
                  <a:t>A</a:t>
                </a:r>
                <a:r>
                  <a:rPr lang="en-US" sz="2800" dirty="0" smtClean="0"/>
                  <a:t>]</a:t>
                </a:r>
                <a:r>
                  <a:rPr lang="cs-CZ" sz="2800" dirty="0" smtClean="0"/>
                  <a:t> od přímky p: ax+by+c=0.</a:t>
                </a:r>
              </a:p>
              <a:p>
                <a:pPr algn="l"/>
                <a:r>
                  <a:rPr lang="cs-CZ" sz="2800" dirty="0" smtClean="0"/>
                  <a:t>Vzorcem </a:t>
                </a:r>
                <a14:m>
                  <m:oMath xmlns:m="http://schemas.openxmlformats.org/officeDocument/2006/math">
                    <m:r>
                      <a:rPr lang="cs-CZ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𝐯</m:t>
                    </m:r>
                    <m:r>
                      <a:rPr lang="cs-CZ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cs-CZ" sz="2800" b="1">
                                <a:solidFill>
                                  <a:srgbClr val="FF0000"/>
                                </a:solidFill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cs-CZ" sz="2800" b="1" baseline="-25000">
                                <a:solidFill>
                                  <a:srgbClr val="FF0000"/>
                                </a:solidFill>
                              </a:rPr>
                              <m:t>A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cs-CZ" sz="2800" b="1">
                                <a:solidFill>
                                  <a:srgbClr val="FF0000"/>
                                </a:solidFill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cs-CZ" sz="2800" b="1" baseline="-25000">
                                <a:solidFill>
                                  <a:srgbClr val="FF0000"/>
                                </a:solidFill>
                              </a:rPr>
                              <m:t>A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7772400" cy="1470025"/>
              </a:xfrm>
              <a:prstGeom prst="rect">
                <a:avLst/>
              </a:prstGeom>
              <a:blipFill rotWithShape="1">
                <a:blip r:embed="rId2"/>
                <a:stretch>
                  <a:fillRect l="-1647" r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49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cs-CZ" sz="2800" dirty="0" smtClean="0"/>
              <a:t>Vzdálenost bodu A = </a:t>
            </a:r>
            <a:r>
              <a:rPr lang="en-US" sz="2800" dirty="0" smtClean="0"/>
              <a:t>[</a:t>
            </a:r>
            <a:r>
              <a:rPr lang="cs-CZ" sz="2800" dirty="0" smtClean="0"/>
              <a:t>42</a:t>
            </a:r>
            <a:r>
              <a:rPr lang="cs-CZ" sz="2800" baseline="-25000" dirty="0" smtClean="0"/>
              <a:t>;</a:t>
            </a:r>
            <a:r>
              <a:rPr lang="cs-CZ" sz="2800" dirty="0" smtClean="0"/>
              <a:t> -77</a:t>
            </a:r>
            <a:r>
              <a:rPr lang="en-US" sz="2800" dirty="0" smtClean="0"/>
              <a:t>]</a:t>
            </a:r>
            <a:r>
              <a:rPr lang="cs-CZ" sz="2800" dirty="0" smtClean="0"/>
              <a:t> od přímky p: </a:t>
            </a:r>
          </a:p>
          <a:p>
            <a:pPr algn="l"/>
            <a:r>
              <a:rPr lang="cs-CZ" sz="2800" dirty="0"/>
              <a:t>	</a:t>
            </a:r>
            <a:r>
              <a:rPr lang="cs-CZ" sz="2800" dirty="0" smtClean="0"/>
              <a:t>18x-30y+540=0.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cs-CZ" sz="2800" dirty="0"/>
              <a:t>Vzdálenost bodu A = </a:t>
            </a:r>
            <a:r>
              <a:rPr lang="en-US" sz="2800" dirty="0" smtClean="0"/>
              <a:t>[</a:t>
            </a:r>
            <a:r>
              <a:rPr lang="cs-CZ" sz="2800" dirty="0" smtClean="0"/>
              <a:t>25</a:t>
            </a:r>
            <a:r>
              <a:rPr lang="cs-CZ" sz="2800" baseline="-25000" dirty="0"/>
              <a:t>;</a:t>
            </a:r>
            <a:r>
              <a:rPr lang="cs-CZ" sz="2800" dirty="0"/>
              <a:t> </a:t>
            </a:r>
            <a:r>
              <a:rPr lang="cs-CZ" sz="2800" dirty="0" smtClean="0"/>
              <a:t>33</a:t>
            </a:r>
            <a:r>
              <a:rPr lang="en-US" sz="2800" dirty="0" smtClean="0"/>
              <a:t>]</a:t>
            </a:r>
            <a:r>
              <a:rPr lang="cs-CZ" sz="2800" dirty="0" smtClean="0"/>
              <a:t> </a:t>
            </a:r>
            <a:r>
              <a:rPr lang="cs-CZ" sz="2800" dirty="0"/>
              <a:t>od přímky p: </a:t>
            </a:r>
            <a:r>
              <a:rPr lang="cs-CZ" sz="2800" dirty="0" smtClean="0"/>
              <a:t>92x+47y-245=0.</a:t>
            </a:r>
          </a:p>
          <a:p>
            <a:pPr algn="l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5766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cs-CZ" sz="2800" dirty="0" smtClean="0"/>
              <a:t>Vzdálenost bodu A = </a:t>
            </a:r>
            <a:r>
              <a:rPr lang="en-US" sz="2800" dirty="0" smtClean="0"/>
              <a:t>[</a:t>
            </a:r>
            <a:r>
              <a:rPr lang="cs-CZ" sz="2800" dirty="0" smtClean="0"/>
              <a:t>42</a:t>
            </a:r>
            <a:r>
              <a:rPr lang="cs-CZ" sz="2800" baseline="-25000" dirty="0" smtClean="0"/>
              <a:t>;</a:t>
            </a:r>
            <a:r>
              <a:rPr lang="cs-CZ" sz="2800" dirty="0" smtClean="0"/>
              <a:t> -77</a:t>
            </a:r>
            <a:r>
              <a:rPr lang="en-US" sz="2800" dirty="0" smtClean="0"/>
              <a:t>]</a:t>
            </a:r>
            <a:r>
              <a:rPr lang="cs-CZ" sz="2800" dirty="0" smtClean="0"/>
              <a:t> od přímky p: </a:t>
            </a:r>
          </a:p>
          <a:p>
            <a:pPr algn="l"/>
            <a:r>
              <a:rPr lang="cs-CZ" sz="2800" dirty="0"/>
              <a:t>	</a:t>
            </a:r>
            <a:r>
              <a:rPr lang="cs-CZ" sz="2800" dirty="0" smtClean="0"/>
              <a:t>18x-30y+540=0. …..</a:t>
            </a:r>
            <a:r>
              <a:rPr lang="cs-CZ" sz="2800" b="1" dirty="0" smtClean="0">
                <a:solidFill>
                  <a:srgbClr val="FF0000"/>
                </a:solidFill>
              </a:rPr>
              <a:t>v= 103,07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cs-CZ" sz="2800" dirty="0"/>
              <a:t>Vzdálenost bodu A = </a:t>
            </a:r>
            <a:r>
              <a:rPr lang="en-US" sz="2800" dirty="0" smtClean="0"/>
              <a:t>[</a:t>
            </a:r>
            <a:r>
              <a:rPr lang="cs-CZ" sz="2800" dirty="0" smtClean="0"/>
              <a:t>25</a:t>
            </a:r>
            <a:r>
              <a:rPr lang="cs-CZ" sz="2800" baseline="-25000" dirty="0"/>
              <a:t>;</a:t>
            </a:r>
            <a:r>
              <a:rPr lang="cs-CZ" sz="2800" dirty="0"/>
              <a:t> </a:t>
            </a:r>
            <a:r>
              <a:rPr lang="cs-CZ" sz="2800" dirty="0" smtClean="0"/>
              <a:t>33</a:t>
            </a:r>
            <a:r>
              <a:rPr lang="en-US" sz="2800" dirty="0" smtClean="0"/>
              <a:t>]</a:t>
            </a:r>
            <a:r>
              <a:rPr lang="cs-CZ" sz="2800" dirty="0" smtClean="0"/>
              <a:t> </a:t>
            </a:r>
            <a:r>
              <a:rPr lang="cs-CZ" sz="2800" dirty="0"/>
              <a:t>od přímky p: </a:t>
            </a:r>
            <a:r>
              <a:rPr lang="cs-CZ" sz="2800" dirty="0" smtClean="0"/>
              <a:t>92x+47y-245=0.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526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cs-CZ" sz="2800" dirty="0" smtClean="0"/>
              <a:t>Vzdálenost bodu A = </a:t>
            </a:r>
            <a:r>
              <a:rPr lang="en-US" sz="2800" dirty="0" smtClean="0"/>
              <a:t>[</a:t>
            </a:r>
            <a:r>
              <a:rPr lang="cs-CZ" sz="2800" dirty="0" smtClean="0"/>
              <a:t>42</a:t>
            </a:r>
            <a:r>
              <a:rPr lang="cs-CZ" sz="2800" baseline="-25000" dirty="0" smtClean="0"/>
              <a:t>;</a:t>
            </a:r>
            <a:r>
              <a:rPr lang="cs-CZ" sz="2800" dirty="0" smtClean="0"/>
              <a:t> -77</a:t>
            </a:r>
            <a:r>
              <a:rPr lang="en-US" sz="2800" dirty="0" smtClean="0"/>
              <a:t>]</a:t>
            </a:r>
            <a:r>
              <a:rPr lang="cs-CZ" sz="2800" dirty="0" smtClean="0"/>
              <a:t> od přímky p: </a:t>
            </a:r>
          </a:p>
          <a:p>
            <a:pPr algn="l"/>
            <a:r>
              <a:rPr lang="cs-CZ" sz="2800" dirty="0"/>
              <a:t>	</a:t>
            </a:r>
            <a:r>
              <a:rPr lang="cs-CZ" sz="2800" dirty="0" smtClean="0"/>
              <a:t>18x-30y+540=0. …..</a:t>
            </a:r>
            <a:r>
              <a:rPr lang="cs-CZ" sz="2800" b="1" dirty="0" smtClean="0">
                <a:solidFill>
                  <a:srgbClr val="FF0000"/>
                </a:solidFill>
              </a:rPr>
              <a:t>v= 103,07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cs-CZ" sz="2800" dirty="0"/>
              <a:t>Vzdálenost bodu A = </a:t>
            </a:r>
            <a:r>
              <a:rPr lang="en-US" sz="2800" dirty="0" smtClean="0"/>
              <a:t>[</a:t>
            </a:r>
            <a:r>
              <a:rPr lang="cs-CZ" sz="2800" dirty="0" smtClean="0"/>
              <a:t>25</a:t>
            </a:r>
            <a:r>
              <a:rPr lang="cs-CZ" sz="2800" baseline="-25000" dirty="0"/>
              <a:t>;</a:t>
            </a:r>
            <a:r>
              <a:rPr lang="cs-CZ" sz="2800" dirty="0"/>
              <a:t> </a:t>
            </a:r>
            <a:r>
              <a:rPr lang="cs-CZ" sz="2800" dirty="0" smtClean="0"/>
              <a:t>33</a:t>
            </a:r>
            <a:r>
              <a:rPr lang="en-US" sz="2800" dirty="0" smtClean="0"/>
              <a:t>]</a:t>
            </a:r>
            <a:r>
              <a:rPr lang="cs-CZ" sz="2800" dirty="0" smtClean="0"/>
              <a:t> </a:t>
            </a:r>
            <a:r>
              <a:rPr lang="cs-CZ" sz="2800" dirty="0"/>
              <a:t>od přímky p: </a:t>
            </a:r>
            <a:r>
              <a:rPr lang="cs-CZ" sz="2800" dirty="0" smtClean="0"/>
              <a:t>92x+47y-245=0. </a:t>
            </a:r>
            <a:r>
              <a:rPr lang="cs-CZ" sz="2800" dirty="0"/>
              <a:t>…..</a:t>
            </a:r>
            <a:r>
              <a:rPr lang="cs-CZ" sz="2800" b="1" dirty="0">
                <a:solidFill>
                  <a:srgbClr val="FF0000"/>
                </a:solidFill>
              </a:rPr>
              <a:t>v= </a:t>
            </a:r>
            <a:r>
              <a:rPr lang="cs-CZ" sz="2800" b="1" dirty="0" smtClean="0">
                <a:solidFill>
                  <a:srgbClr val="FF0000"/>
                </a:solidFill>
              </a:rPr>
              <a:t>34,9</a:t>
            </a:r>
            <a:endParaRPr lang="cs-CZ" sz="2800" dirty="0" smtClean="0"/>
          </a:p>
          <a:p>
            <a:pPr algn="l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10612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218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Vzdálenost bodu A = [xA; yA] od přímky p: ax+by+c=0</vt:lpstr>
      <vt:lpstr>Vzdálenost bodu A = [xA; yA] od přímky p: ax+by+c=0</vt:lpstr>
      <vt:lpstr>Vzdálenost bodu A = [xA; yA] od přímky p: ax+by+c=0</vt:lpstr>
      <vt:lpstr>Vzdálenost bodu A = [xA; yA] od přímky p: ax+by+c=0</vt:lpstr>
      <vt:lpstr>Vzdálenost bodu A = [xA; yA] od přímky p: ax+by+c=0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Parametrická rovnice přímky</dc:title>
  <dc:creator>kabinet</dc:creator>
  <cp:lastModifiedBy>František Buriánek</cp:lastModifiedBy>
  <cp:revision>16</cp:revision>
  <dcterms:created xsi:type="dcterms:W3CDTF">2013-09-25T06:07:41Z</dcterms:created>
  <dcterms:modified xsi:type="dcterms:W3CDTF">2013-11-25T08:44:29Z</dcterms:modified>
</cp:coreProperties>
</file>