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6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62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4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99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5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1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37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04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73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B867-036F-4EAB-A68C-1159D300D3AF}" type="datetimeFigureOut">
              <a:rPr lang="cs-CZ" smtClean="0"/>
              <a:t>25.11.2013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00D2-2A05-4052-A8DE-FE87D4FD669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67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 III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Analytická geometrie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VY_32_INOVACE_MC_18_DELENI_MNOHOCLENU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07.10.2013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</a:t>
            </a:r>
            <a:r>
              <a:rPr lang="cs-CZ" dirty="0" smtClean="0"/>
              <a:t>ověření </a:t>
            </a:r>
            <a:r>
              <a:rPr lang="cs-CZ" dirty="0"/>
              <a:t>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Dělení mnohočlenů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1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mnohočlenu mnohočlenem</a:t>
            </a:r>
            <a:br>
              <a:rPr lang="cs-CZ" dirty="0" smtClean="0"/>
            </a:br>
            <a:r>
              <a:rPr lang="cs-CZ" dirty="0" smtClean="0"/>
              <a:t>SBÍRKA ÚLOH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Dělení mnohočlenu mnohočlenem</a:t>
            </a:r>
            <a:br>
              <a:rPr lang="cs-CZ" dirty="0"/>
            </a:br>
            <a:r>
              <a:rPr lang="cs-CZ" dirty="0"/>
              <a:t>SBÍRKA ÚLOH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(-14x - 2x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+ 15x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+ 12) : (5x + 6)=</a:t>
            </a:r>
          </a:p>
        </p:txBody>
      </p:sp>
    </p:spTree>
    <p:extLst>
      <p:ext uri="{BB962C8B-B14F-4D97-AF65-F5344CB8AC3E}">
        <p14:creationId xmlns:p14="http://schemas.microsoft.com/office/powerpoint/2010/main" val="26424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Dělení mnohočlenu mnohočlenem</a:t>
            </a:r>
            <a:br>
              <a:rPr lang="cs-CZ" dirty="0"/>
            </a:br>
            <a:r>
              <a:rPr lang="cs-CZ" dirty="0"/>
              <a:t>SBÍRKA ÚLOH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(-14x - 2x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+ 15x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+ 12) : (5x + 6)=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3140968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2"/>
            </a:pPr>
            <a:r>
              <a:rPr lang="cs-CZ" sz="2800" dirty="0" smtClean="0"/>
              <a:t>(-x - 75x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+ 28x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+ 63) : (4x - 9)=</a:t>
            </a:r>
          </a:p>
        </p:txBody>
      </p:sp>
    </p:spTree>
    <p:extLst>
      <p:ext uri="{BB962C8B-B14F-4D97-AF65-F5344CB8AC3E}">
        <p14:creationId xmlns:p14="http://schemas.microsoft.com/office/powerpoint/2010/main" val="17959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Dělení mnohočlenu mnohočlenem</a:t>
            </a:r>
            <a:br>
              <a:rPr lang="cs-CZ" dirty="0"/>
            </a:br>
            <a:r>
              <a:rPr lang="cs-CZ" dirty="0"/>
              <a:t>SBÍRKA ÚLOH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(-14x - 2x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+ 15x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+ 12) : (5x + 6)=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3140968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2"/>
            </a:pPr>
            <a:r>
              <a:rPr lang="cs-CZ" sz="2800" dirty="0" smtClean="0"/>
              <a:t>(-x - 75x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+ 28x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+ 63) : (4x - 9)=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450912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3"/>
            </a:pPr>
            <a:r>
              <a:rPr lang="cs-CZ" sz="2800" dirty="0" smtClean="0"/>
              <a:t>(10x</a:t>
            </a:r>
            <a:r>
              <a:rPr lang="cs-CZ" sz="2800" baseline="30000" dirty="0" smtClean="0"/>
              <a:t>4 </a:t>
            </a:r>
            <a:r>
              <a:rPr lang="cs-CZ" sz="2800" dirty="0" smtClean="0"/>
              <a:t>-2x + 2x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+ 11x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- 21) : (2x + 3)=</a:t>
            </a:r>
          </a:p>
        </p:txBody>
      </p:sp>
    </p:spTree>
    <p:extLst>
      <p:ext uri="{BB962C8B-B14F-4D97-AF65-F5344CB8AC3E}">
        <p14:creationId xmlns:p14="http://schemas.microsoft.com/office/powerpoint/2010/main" val="3370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Dělení mnohočlenu mnohočlenem</a:t>
            </a:r>
            <a:br>
              <a:rPr lang="cs-CZ" dirty="0"/>
            </a:br>
            <a:r>
              <a:rPr lang="cs-CZ" dirty="0"/>
              <a:t>SBÍRKA ÚLOH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(-14x - 2x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+ 15x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+ 12) : (5x + 6</a:t>
            </a:r>
            <a:r>
              <a:rPr lang="cs-CZ" sz="2800" dirty="0"/>
              <a:t>)= </a:t>
            </a:r>
            <a:r>
              <a:rPr lang="cs-CZ" sz="2800" b="1" dirty="0" smtClean="0">
                <a:solidFill>
                  <a:srgbClr val="FF0000"/>
                </a:solidFill>
              </a:rPr>
              <a:t>(3x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-4x+ 2</a:t>
            </a:r>
            <a:r>
              <a:rPr lang="cs-CZ" sz="2800" b="1" dirty="0">
                <a:solidFill>
                  <a:srgbClr val="FF0000"/>
                </a:solidFill>
              </a:rPr>
              <a:t>)</a:t>
            </a:r>
            <a:endParaRPr lang="cs-CZ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3140968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2"/>
            </a:pPr>
            <a:r>
              <a:rPr lang="cs-CZ" sz="2800" dirty="0" smtClean="0"/>
              <a:t>(-x - 75x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+ 28x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+ 63) : (4x - 9)=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450912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3"/>
            </a:pPr>
            <a:r>
              <a:rPr lang="cs-CZ" sz="2800" dirty="0" smtClean="0"/>
              <a:t>(10x</a:t>
            </a:r>
            <a:r>
              <a:rPr lang="cs-CZ" sz="2800" baseline="30000" dirty="0" smtClean="0"/>
              <a:t>4 </a:t>
            </a:r>
            <a:r>
              <a:rPr lang="cs-CZ" sz="2800" dirty="0" smtClean="0"/>
              <a:t>-2x + 2x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+ 11x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- 21) : (2x + 3)=</a:t>
            </a:r>
          </a:p>
        </p:txBody>
      </p:sp>
    </p:spTree>
    <p:extLst>
      <p:ext uri="{BB962C8B-B14F-4D97-AF65-F5344CB8AC3E}">
        <p14:creationId xmlns:p14="http://schemas.microsoft.com/office/powerpoint/2010/main" val="5525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Dělení mnohočlenu mnohočlenem</a:t>
            </a:r>
            <a:br>
              <a:rPr lang="cs-CZ" dirty="0"/>
            </a:br>
            <a:r>
              <a:rPr lang="cs-CZ" dirty="0"/>
              <a:t>SBÍRKA ÚLOH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(-14x - 2x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+ 15x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+ 12) : (5x + 6</a:t>
            </a:r>
            <a:r>
              <a:rPr lang="cs-CZ" sz="2800" dirty="0"/>
              <a:t>)= </a:t>
            </a:r>
            <a:r>
              <a:rPr lang="cs-CZ" sz="2800" b="1" dirty="0" smtClean="0">
                <a:solidFill>
                  <a:srgbClr val="FF0000"/>
                </a:solidFill>
              </a:rPr>
              <a:t>(3x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-4x+ 2</a:t>
            </a:r>
            <a:r>
              <a:rPr lang="cs-CZ" sz="2800" b="1" dirty="0">
                <a:solidFill>
                  <a:srgbClr val="FF0000"/>
                </a:solidFill>
              </a:rPr>
              <a:t>)</a:t>
            </a:r>
            <a:endParaRPr lang="cs-CZ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3140968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2"/>
            </a:pPr>
            <a:r>
              <a:rPr lang="cs-CZ" sz="2800" dirty="0" smtClean="0"/>
              <a:t>(-x - 75x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+ 28x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+ 63) : (4x - 9)=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(7x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-3x -7)</a:t>
            </a:r>
            <a:endParaRPr lang="cs-CZ" sz="28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450912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3"/>
            </a:pPr>
            <a:r>
              <a:rPr lang="cs-CZ" sz="2800" dirty="0" smtClean="0"/>
              <a:t>(10x</a:t>
            </a:r>
            <a:r>
              <a:rPr lang="cs-CZ" sz="2800" baseline="30000" dirty="0" smtClean="0"/>
              <a:t>4 </a:t>
            </a:r>
            <a:r>
              <a:rPr lang="cs-CZ" sz="2800" dirty="0" smtClean="0"/>
              <a:t>-2x + 2x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+ 11x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- 21) : (2x + 3)=</a:t>
            </a:r>
          </a:p>
        </p:txBody>
      </p:sp>
    </p:spTree>
    <p:extLst>
      <p:ext uri="{BB962C8B-B14F-4D97-AF65-F5344CB8AC3E}">
        <p14:creationId xmlns:p14="http://schemas.microsoft.com/office/powerpoint/2010/main" val="29315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Dělení mnohočlenu mnohočlenem</a:t>
            </a:r>
            <a:br>
              <a:rPr lang="cs-CZ" dirty="0"/>
            </a:br>
            <a:r>
              <a:rPr lang="cs-CZ" dirty="0"/>
              <a:t>SBÍRKA ÚLOH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198884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cs-CZ" sz="2800" dirty="0" smtClean="0"/>
              <a:t>(-14x - 2x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+ 15x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+ 12) : (5x + 6</a:t>
            </a:r>
            <a:r>
              <a:rPr lang="cs-CZ" sz="2800" dirty="0"/>
              <a:t>)= </a:t>
            </a:r>
            <a:r>
              <a:rPr lang="cs-CZ" sz="2800" b="1" dirty="0" smtClean="0">
                <a:solidFill>
                  <a:srgbClr val="FF0000"/>
                </a:solidFill>
              </a:rPr>
              <a:t>(3x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-4x+ 2</a:t>
            </a:r>
            <a:r>
              <a:rPr lang="cs-CZ" sz="2800" b="1" dirty="0">
                <a:solidFill>
                  <a:srgbClr val="FF0000"/>
                </a:solidFill>
              </a:rPr>
              <a:t>)</a:t>
            </a:r>
            <a:endParaRPr lang="cs-CZ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3140968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2"/>
            </a:pPr>
            <a:r>
              <a:rPr lang="cs-CZ" sz="2800" dirty="0" smtClean="0"/>
              <a:t>(-x - 75x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+ 28x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+ 63) : (4x - 9)=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(7x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-3x -7)</a:t>
            </a:r>
            <a:endParaRPr lang="cs-CZ" sz="28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450912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3"/>
            </a:pPr>
            <a:r>
              <a:rPr lang="cs-CZ" sz="2800" dirty="0" smtClean="0"/>
              <a:t>(10x</a:t>
            </a:r>
            <a:r>
              <a:rPr lang="cs-CZ" sz="2800" baseline="30000" dirty="0" smtClean="0"/>
              <a:t>4 </a:t>
            </a:r>
            <a:r>
              <a:rPr lang="cs-CZ" sz="2800" dirty="0" smtClean="0"/>
              <a:t>-2x + 2x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+ 11x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- 21) : (2x + 3)=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(5x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3</a:t>
            </a:r>
            <a:r>
              <a:rPr lang="cs-CZ" sz="2800" b="1" dirty="0" smtClean="0">
                <a:solidFill>
                  <a:srgbClr val="FF0000"/>
                </a:solidFill>
              </a:rPr>
              <a:t>-2x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2 </a:t>
            </a:r>
            <a:r>
              <a:rPr lang="cs-CZ" sz="2800" b="1" dirty="0" smtClean="0">
                <a:solidFill>
                  <a:srgbClr val="FF0000"/>
                </a:solidFill>
              </a:rPr>
              <a:t>+4x-7)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892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364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Dělení mnohočlenu mnohočlenem SBÍRKA ÚLOH</vt:lpstr>
      <vt:lpstr>Dělení mnohočlenu mnohočlenem SBÍRKA ÚLOH</vt:lpstr>
      <vt:lpstr>Dělení mnohočlenu mnohočlenem SBÍRKA ÚLOH</vt:lpstr>
      <vt:lpstr>Dělení mnohočlenu mnohočlenem SBÍRKA ÚLOH</vt:lpstr>
      <vt:lpstr>Dělení mnohočlenu mnohočlenem SBÍRKA ÚLOH</vt:lpstr>
      <vt:lpstr>Dělení mnohočlenu mnohočlenem SBÍRKA ÚLOH</vt:lpstr>
      <vt:lpstr>Dělení mnohočlenu mnohočlenem SBÍRKA ÚLOH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Parametrická rovnice přímky</dc:title>
  <dc:creator>kabinet</dc:creator>
  <cp:lastModifiedBy>František Buriánek</cp:lastModifiedBy>
  <cp:revision>22</cp:revision>
  <dcterms:created xsi:type="dcterms:W3CDTF">2013-09-25T06:07:41Z</dcterms:created>
  <dcterms:modified xsi:type="dcterms:W3CDTF">2013-11-25T08:44:55Z</dcterms:modified>
</cp:coreProperties>
</file>