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22C2-64AD-42DE-AF5E-4671FF6B1BEB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9B8D9-59DD-46F0-82E4-D11BC0C790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22C2-64AD-42DE-AF5E-4671FF6B1BEB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9B8D9-59DD-46F0-82E4-D11BC0C79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22C2-64AD-42DE-AF5E-4671FF6B1BEB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9B8D9-59DD-46F0-82E4-D11BC0C79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22C2-64AD-42DE-AF5E-4671FF6B1BEB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9B8D9-59DD-46F0-82E4-D11BC0C79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22C2-64AD-42DE-AF5E-4671FF6B1BEB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9B8D9-59DD-46F0-82E4-D11BC0C790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22C2-64AD-42DE-AF5E-4671FF6B1BEB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9B8D9-59DD-46F0-82E4-D11BC0C79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22C2-64AD-42DE-AF5E-4671FF6B1BEB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9B8D9-59DD-46F0-82E4-D11BC0C79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22C2-64AD-42DE-AF5E-4671FF6B1BEB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9B8D9-59DD-46F0-82E4-D11BC0C79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22C2-64AD-42DE-AF5E-4671FF6B1BEB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9B8D9-59DD-46F0-82E4-D11BC0C790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22C2-64AD-42DE-AF5E-4671FF6B1BEB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9B8D9-59DD-46F0-82E4-D11BC0C79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E922C2-64AD-42DE-AF5E-4671FF6B1BEB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D9B8D9-59DD-46F0-82E4-D11BC0C790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E922C2-64AD-42DE-AF5E-4671FF6B1BEB}" type="datetimeFigureOut">
              <a:rPr lang="cs-CZ" smtClean="0"/>
              <a:pPr/>
              <a:t>5.8.2013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DD9B8D9-59DD-46F0-82E4-D11BC0C790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Výukový materiál vytvořený v rámci projektu „EU peníze školám“</a:t>
            </a:r>
            <a:endParaRPr lang="cs-CZ" sz="2000" dirty="0"/>
          </a:p>
        </p:txBody>
      </p:sp>
      <p:pic>
        <p:nvPicPr>
          <p:cNvPr id="4" name="obrázek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37155" y="1196753"/>
            <a:ext cx="6095239" cy="1152128"/>
          </a:xfrm>
        </p:spPr>
      </p:pic>
      <p:sp>
        <p:nvSpPr>
          <p:cNvPr id="5" name="Obdélník 4"/>
          <p:cNvSpPr/>
          <p:nvPr/>
        </p:nvSpPr>
        <p:spPr>
          <a:xfrm>
            <a:off x="1547664" y="2492896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Škola: Střední škola právní –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Právní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akademie, s.r.o.</a:t>
            </a:r>
          </a:p>
          <a:p>
            <a:pPr>
              <a:spcBef>
                <a:spcPct val="0"/>
              </a:spcBef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Typ šablony: III/2 Inovace a zkvalitnění výuky prostřednictvím ICT</a:t>
            </a:r>
          </a:p>
          <a:p>
            <a:pPr>
              <a:spcBef>
                <a:spcPct val="0"/>
              </a:spcBef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Projekt: CZ.1.07/1.5.00/34.0236</a:t>
            </a:r>
          </a:p>
          <a:p>
            <a:pPr>
              <a:spcBef>
                <a:spcPct val="0"/>
              </a:spcBef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Tematická oblast: marketing a management</a:t>
            </a:r>
          </a:p>
          <a:p>
            <a:pPr>
              <a:spcBef>
                <a:spcPct val="0"/>
              </a:spcBef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Autor: Ing. Iveta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Kubistová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Téma: Televizní reklama</a:t>
            </a:r>
          </a:p>
          <a:p>
            <a:pPr>
              <a:spcBef>
                <a:spcPct val="0"/>
              </a:spcBef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Číslo materiálu</a:t>
            </a:r>
            <a:r>
              <a:rPr lang="cs-CZ" b="1" smtClean="0">
                <a:latin typeface="Arial" pitchFamily="34" charset="0"/>
                <a:cs typeface="Arial" pitchFamily="34" charset="0"/>
              </a:rPr>
              <a:t>: </a:t>
            </a:r>
            <a:r>
              <a:rPr lang="cs-CZ" b="1" smtClean="0">
                <a:latin typeface="Arial" pitchFamily="34" charset="0"/>
                <a:cs typeface="Arial" pitchFamily="34" charset="0"/>
              </a:rPr>
              <a:t>VY_32_INOVACE_MM_19_TELEVIZNI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REKLAMA</a:t>
            </a:r>
          </a:p>
          <a:p>
            <a:pPr>
              <a:spcBef>
                <a:spcPct val="0"/>
              </a:spcBef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Datum tvorby: 31.7.2013</a:t>
            </a:r>
          </a:p>
          <a:p>
            <a:pPr>
              <a:spcBef>
                <a:spcPct val="0"/>
              </a:spcBef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Klíčová slova: reklama, televize</a:t>
            </a:r>
          </a:p>
          <a:p>
            <a:pPr>
              <a:spcBef>
                <a:spcPct val="0"/>
              </a:spcBef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Anotace: materiál slouží k procvičení tématiky reklamy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TELEVIZNÍ REKLAMA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C:\Program Files (x86)\Microsoft Office\MEDIA\CAGCAT10\j022938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356992"/>
            <a:ext cx="1825625" cy="1260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Výhoda:</a:t>
            </a:r>
            <a:r>
              <a:rPr lang="cs-CZ" b="1" dirty="0" smtClean="0"/>
              <a:t> masový charakter, osloví velké množství diváků najednou 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Nevýhoda: </a:t>
            </a:r>
            <a:r>
              <a:rPr lang="cs-CZ" b="1" dirty="0" smtClean="0"/>
              <a:t>velmi drahá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Co nejvíce zabírá v televizní reklamě? Zkuste vždy uvést konkrétní příklad.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5100" b="1" dirty="0" smtClean="0">
                <a:solidFill>
                  <a:srgbClr val="FF0000"/>
                </a:solidFill>
              </a:rPr>
              <a:t>a) scény ze života</a:t>
            </a:r>
          </a:p>
          <a:p>
            <a:r>
              <a:rPr lang="cs-CZ" sz="5100" b="1" dirty="0" smtClean="0">
                <a:solidFill>
                  <a:srgbClr val="FF0000"/>
                </a:solidFill>
              </a:rPr>
              <a:t>b) svědectví známé osobnosti</a:t>
            </a:r>
          </a:p>
          <a:p>
            <a:r>
              <a:rPr lang="cs-CZ" sz="5100" b="1" dirty="0" smtClean="0">
                <a:solidFill>
                  <a:srgbClr val="FF0000"/>
                </a:solidFill>
              </a:rPr>
              <a:t>c) předváděcí reklamy (jak produkt funguje)</a:t>
            </a:r>
          </a:p>
          <a:p>
            <a:r>
              <a:rPr lang="cs-CZ" sz="5100" b="1" dirty="0" smtClean="0">
                <a:solidFill>
                  <a:srgbClr val="FF0000"/>
                </a:solidFill>
              </a:rPr>
              <a:t>d) řešení konkrétních problémů</a:t>
            </a:r>
          </a:p>
          <a:p>
            <a:r>
              <a:rPr lang="cs-CZ" sz="5100" b="1" dirty="0" smtClean="0">
                <a:solidFill>
                  <a:srgbClr val="FF0000"/>
                </a:solidFill>
              </a:rPr>
              <a:t>e) obchodní reklama na určitý prodejní   řetězec</a:t>
            </a:r>
          </a:p>
          <a:p>
            <a:r>
              <a:rPr lang="cs-CZ" sz="5100" b="1" dirty="0" smtClean="0">
                <a:solidFill>
                  <a:srgbClr val="FF0000"/>
                </a:solidFill>
              </a:rPr>
              <a:t>f) novinky na trhu</a:t>
            </a:r>
          </a:p>
          <a:p>
            <a:r>
              <a:rPr lang="cs-CZ" sz="5100" b="1" dirty="0" smtClean="0">
                <a:solidFill>
                  <a:srgbClr val="FF0000"/>
                </a:solidFill>
              </a:rPr>
              <a:t>g) emocionální reklamy (láska, strach…)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Čím oslovuje Vás televizní reklama?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>
              <a:solidFill>
                <a:srgbClr val="FF0000"/>
              </a:solidFill>
            </a:endParaRP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Otevřená diskuse s vyučujícím a spolužáky.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Vlastní zdroje autorky</a:t>
            </a:r>
          </a:p>
          <a:p>
            <a:r>
              <a:rPr lang="cs-CZ" dirty="0" smtClean="0"/>
              <a:t>Karlíček Miroslav a kol., Základy marketingu, </a:t>
            </a:r>
            <a:r>
              <a:rPr lang="cs-CZ" dirty="0" err="1" smtClean="0"/>
              <a:t>Grada</a:t>
            </a:r>
            <a:r>
              <a:rPr lang="cs-CZ" dirty="0" smtClean="0"/>
              <a:t> 2013, ISBN: 978 - 80 - 247 - 4208 - 3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</TotalTime>
  <Words>190</Words>
  <Application>Microsoft Office PowerPoint</Application>
  <PresentationFormat>Předvádění na obrazovce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Slunovrat</vt:lpstr>
      <vt:lpstr>Výukový materiál vytvořený v rámci projektu „EU peníze školám“</vt:lpstr>
      <vt:lpstr>TELEVIZNÍ REKLAMA</vt:lpstr>
      <vt:lpstr>Snímek 3</vt:lpstr>
      <vt:lpstr>Co nejvíce zabírá v televizní reklamě? Zkuste vždy uvést konkrétní příklad.</vt:lpstr>
      <vt:lpstr>Čím oslovuje Vás televizní reklama?</vt:lpstr>
      <vt:lpstr>Zdroje: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TELEVIZNÍ REKLAMA</dc:title>
  <dc:creator>iveta</dc:creator>
  <cp:lastModifiedBy>iveta</cp:lastModifiedBy>
  <cp:revision>7</cp:revision>
  <dcterms:created xsi:type="dcterms:W3CDTF">2013-07-31T13:38:02Z</dcterms:created>
  <dcterms:modified xsi:type="dcterms:W3CDTF">2013-08-05T08:45:32Z</dcterms:modified>
</cp:coreProperties>
</file>