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BF70EC-08D7-4261-8F06-9990D483EE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E6292A-F910-432A-A052-D75D3F356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xa/redakce.nsf/i/ho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Výukový materiál vytvořený v rámci projektu „EU peníze školám“</a:t>
            </a:r>
            <a:r>
              <a:rPr lang="cs-CZ" sz="2000" dirty="0" smtClean="0">
                <a:solidFill>
                  <a:prstClr val="black"/>
                </a:solidFill>
              </a:rPr>
              <a:t/>
            </a:r>
            <a:br>
              <a:rPr lang="cs-CZ" sz="2000" dirty="0" smtClean="0">
                <a:solidFill>
                  <a:prstClr val="black"/>
                </a:solidFill>
              </a:rPr>
            </a:br>
            <a:endParaRPr lang="cs-CZ" sz="2000" dirty="0"/>
          </a:p>
        </p:txBody>
      </p:sp>
      <p:pic>
        <p:nvPicPr>
          <p:cNvPr id="6" name="obrázek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6124" y="1628800"/>
            <a:ext cx="6095239" cy="1008112"/>
          </a:xfrm>
          <a:noFill/>
        </p:spPr>
      </p:pic>
      <p:sp>
        <p:nvSpPr>
          <p:cNvPr id="7" name="Obdélník 6"/>
          <p:cNvSpPr/>
          <p:nvPr/>
        </p:nvSpPr>
        <p:spPr>
          <a:xfrm>
            <a:off x="1259632" y="2852937"/>
            <a:ext cx="66967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sz="1600" b="1" cap="all" spc="250" dirty="0" err="1" smtClean="0">
                <a:latin typeface="Arial" pitchFamily="34" charset="0"/>
                <a:cs typeface="Arial" pitchFamily="34" charset="0"/>
              </a:rPr>
              <a:t>Právní</a:t>
            </a: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Tematická oblast: Personalistika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sz="1600" b="1" cap="all" spc="250" dirty="0" err="1" smtClean="0">
                <a:latin typeface="Arial" pitchFamily="34" charset="0"/>
                <a:cs typeface="Arial" pitchFamily="34" charset="0"/>
              </a:rPr>
              <a:t>Kubistová</a:t>
            </a:r>
            <a:endParaRPr lang="cs-CZ" sz="1600" b="1" cap="all" spc="25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Téma: cvičení mzdových forem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Číslo materiálu</a:t>
            </a:r>
            <a:r>
              <a:rPr lang="cs-CZ" sz="1600" b="1" cap="all" spc="25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600" b="1" cap="all" spc="250" smtClean="0">
                <a:latin typeface="Arial" pitchFamily="34" charset="0"/>
                <a:cs typeface="Arial" pitchFamily="34" charset="0"/>
              </a:rPr>
              <a:t>VY_32_INOVACE_PE_15_cviceni </a:t>
            </a:r>
            <a:r>
              <a:rPr lang="cs-CZ" sz="1600" b="1" cap="all" spc="250" dirty="0" err="1" smtClean="0">
                <a:latin typeface="Arial" pitchFamily="34" charset="0"/>
                <a:cs typeface="Arial" pitchFamily="34" charset="0"/>
              </a:rPr>
              <a:t>mzdove</a:t>
            </a: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 formy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Datum tvorby: 25.02.2013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Klíčová slova: zaměstnanec, mzda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Anotace: soubor slouží k procvičení základních mzdových forem</a:t>
            </a:r>
            <a:endParaRPr lang="cs-CZ" sz="1600" b="1" cap="all" spc="2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Vypracujte následující úkoly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– MZDOVÉ FORMY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Úkol č.1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Rozhodněte, zda bude pro tyto zaměstnance vhodnější úkolová, časová či podílová mzda.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2492896"/>
          <a:ext cx="7776864" cy="37644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41404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PODÍLOVÁ</a:t>
                      </a:r>
                      <a:endParaRPr lang="cs-CZ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Sekretářka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Pracovník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baseline="0" dirty="0" smtClean="0">
                          <a:latin typeface="Arial" pitchFamily="34" charset="0"/>
                          <a:cs typeface="Arial" pitchFamily="34" charset="0"/>
                        </a:rPr>
                        <a:t> pásu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Brigádník na sběru jahod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Obchodní referent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Konstruktér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Řidič autobusu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Jaká je průměrná mzda v ČR?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24 514,- Kč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Jaká je průměrná mzda v Libereckém kraji a v Praze?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22 269,- Kč    a    31 661,- Kč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Vstupte na stránky ČSÚ a porovnejte údaje.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hlinkClick r:id="rId2"/>
              </a:rPr>
              <a:t>Český statistický úřad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Http://www.czso.cz/xa/redakce.nsf/i/home: ČSÚ. [online]. [cit. 2013-02-23</a:t>
            </a:r>
            <a:endParaRPr lang="cs-CZ" dirty="0" smtClean="0"/>
          </a:p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smtClean="0"/>
              <a:t>    ISBN:  978-80- 87204-21-4     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200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Výukový materiál vytvořený v rámci projektu „EU peníze školám“ </vt:lpstr>
      <vt:lpstr>CVIČENÍ – MZDOVÉ FORMY</vt:lpstr>
      <vt:lpstr>Úkol č.1</vt:lpstr>
      <vt:lpstr>Úkol č.2</vt:lpstr>
      <vt:lpstr>Úkol č.3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PROCVIČENÍ – MZDOVÉ FORMY</dc:title>
  <dc:creator>iveta</dc:creator>
  <cp:lastModifiedBy>kabinet</cp:lastModifiedBy>
  <cp:revision>9</cp:revision>
  <dcterms:created xsi:type="dcterms:W3CDTF">2013-02-23T13:37:33Z</dcterms:created>
  <dcterms:modified xsi:type="dcterms:W3CDTF">2013-06-21T07:06:45Z</dcterms:modified>
</cp:coreProperties>
</file>