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18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5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42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07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97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68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55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76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31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87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80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AF37E-7FE2-4194-9DA1-BEDBA00876BD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41AD-F6B5-4D14-A530-DA1631C96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0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Rovnice s faktoriálem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VY_32_INOVACE_MB_05_Rovnice </a:t>
            </a:r>
            <a:r>
              <a:rPr lang="cs-CZ" dirty="0" smtClean="0"/>
              <a:t>s faktoriálem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26.01.2013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3.ročníku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faktoriál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+3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0" dirty="0" smtClean="0"/>
                  <a:t>x</a:t>
                </a:r>
                <a:r>
                  <a:rPr lang="cs-CZ" b="0" baseline="30000" dirty="0" smtClean="0"/>
                  <a:t>2</a:t>
                </a:r>
                <a:r>
                  <a:rPr lang="cs-CZ" b="0" dirty="0" smtClean="0"/>
                  <a:t>+5x+40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+2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r>
                  <a:rPr lang="cs-CZ" dirty="0" smtClean="0"/>
                  <a:t>  ……x = 13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−6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x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5795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+3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0" dirty="0" smtClean="0"/>
                  <a:t>x</a:t>
                </a:r>
                <a:r>
                  <a:rPr lang="cs-CZ" b="0" baseline="30000" dirty="0" smtClean="0"/>
                  <a:t>2</a:t>
                </a:r>
                <a:r>
                  <a:rPr lang="cs-CZ" b="0" dirty="0" smtClean="0"/>
                  <a:t>+5x+40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+2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r>
                  <a:rPr lang="cs-CZ" dirty="0" smtClean="0"/>
                  <a:t>  ……x = 13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−6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r>
                  <a:rPr lang="cs-CZ" dirty="0" smtClean="0"/>
                  <a:t>  ……x = 20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x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5315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+3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0" dirty="0" smtClean="0"/>
                  <a:t>x</a:t>
                </a:r>
                <a:r>
                  <a:rPr lang="cs-CZ" b="0" baseline="30000" dirty="0" smtClean="0"/>
                  <a:t>2</a:t>
                </a:r>
                <a:r>
                  <a:rPr lang="cs-CZ" b="0" dirty="0" smtClean="0"/>
                  <a:t>+5x+40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+2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r>
                  <a:rPr lang="cs-CZ" dirty="0" smtClean="0"/>
                  <a:t>  ……x = 13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−6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r>
                  <a:rPr lang="cs-CZ" dirty="0" smtClean="0"/>
                  <a:t>  ……x = 20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x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</m:den>
                    </m:f>
                  </m:oMath>
                </a14:m>
                <a:r>
                  <a:rPr lang="cs-CZ" dirty="0" smtClean="0"/>
                  <a:t>   ……x = 10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7625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13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b="0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977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.(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70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.(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3410677" y="3933056"/>
            <a:ext cx="144016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4067944" y="3356992"/>
            <a:ext cx="144016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19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84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92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+3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0" dirty="0" smtClean="0"/>
                  <a:t>x</a:t>
                </a:r>
                <a:r>
                  <a:rPr lang="cs-CZ" b="0" baseline="30000" dirty="0" smtClean="0"/>
                  <a:t>2</a:t>
                </a:r>
                <a:r>
                  <a:rPr lang="cs-CZ" b="0" dirty="0" smtClean="0"/>
                  <a:t>+5x+40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+2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−6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x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21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faktoriálem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+3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0" dirty="0" smtClean="0"/>
                  <a:t>x</a:t>
                </a:r>
                <a:r>
                  <a:rPr lang="cs-CZ" b="0" baseline="30000" dirty="0" smtClean="0"/>
                  <a:t>2</a:t>
                </a:r>
                <a:r>
                  <a:rPr lang="cs-CZ" b="0" dirty="0" smtClean="0"/>
                  <a:t>+5x+40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+2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−6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=15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−5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  <m:r>
                          <a:rPr lang="cs-CZ" b="0" i="0" smtClean="0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latin typeface="Cambria Math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x</m:t>
                        </m:r>
                      </m:num>
                      <m:den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cs-CZ" b="0" i="0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80669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426</Words>
  <Application>Microsoft Office PowerPoint</Application>
  <PresentationFormat>Předvádění na obrazovce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Rovnice s faktoriálem</vt:lpstr>
      <vt:lpstr>Rovnice s faktoriálem</vt:lpstr>
      <vt:lpstr>Rovnice s faktoriálem</vt:lpstr>
      <vt:lpstr>Rovnice s faktoriálem</vt:lpstr>
      <vt:lpstr>Rovnice s faktoriálem</vt:lpstr>
      <vt:lpstr>Rovnice s faktoriálem</vt:lpstr>
      <vt:lpstr>Rovnice s faktoriálem</vt:lpstr>
      <vt:lpstr>Rovnice s faktoriálem</vt:lpstr>
      <vt:lpstr>Rovnice s faktoriálem</vt:lpstr>
      <vt:lpstr>Rovnice s faktoriálem</vt:lpstr>
      <vt:lpstr>Rovnice s faktoriálem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Rovnice s faktoriálem</dc:title>
  <dc:creator>PRAK</dc:creator>
  <cp:lastModifiedBy>František Buriánek</cp:lastModifiedBy>
  <cp:revision>7</cp:revision>
  <dcterms:created xsi:type="dcterms:W3CDTF">2013-03-25T16:31:54Z</dcterms:created>
  <dcterms:modified xsi:type="dcterms:W3CDTF">2013-06-24T09:59:21Z</dcterms:modified>
</cp:coreProperties>
</file>