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90" r:id="rId5"/>
    <p:sldId id="291" r:id="rId6"/>
    <p:sldId id="292" r:id="rId7"/>
    <p:sldId id="293" r:id="rId8"/>
    <p:sldId id="29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5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09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72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1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10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7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70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75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11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71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89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</a:t>
            </a:r>
            <a:r>
              <a:rPr lang="cs-CZ" dirty="0" smtClean="0"/>
              <a:t>Soustavy rovnic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VY_32_INOVACE_MC_02_Soustavy </a:t>
            </a:r>
            <a:r>
              <a:rPr lang="cs-CZ" dirty="0"/>
              <a:t>rovnic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19.08.2013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1.ročníku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učiva a ověření znalostí žáků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Klíčová slova: </a:t>
            </a:r>
            <a:r>
              <a:rPr lang="cs-CZ" dirty="0" smtClean="0"/>
              <a:t>Rovnice, kořeny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26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Soustavy rovnic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2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 -  3 x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Soustavu 3 rovnic o 3 neznámých budeme řešit nejprve metodou dosazovací, čímž snížíme počet rovnic a počet neznámých o 1.</a:t>
            </a:r>
          </a:p>
          <a:p>
            <a:r>
              <a:rPr lang="cs-CZ" dirty="0" smtClean="0"/>
              <a:t>Jakmile bude soustava ve tvaru 2 rovnice a 2 neznámé, můžeme dále postupovat libovolnou metodou.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66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/>
              <a:t> x + 4y + 7z = 9</a:t>
            </a:r>
          </a:p>
          <a:p>
            <a:pPr marL="0" indent="0">
              <a:buNone/>
            </a:pPr>
            <a:r>
              <a:rPr lang="cs-CZ" dirty="0"/>
              <a:t>2x +  y + 8z = 20</a:t>
            </a:r>
          </a:p>
          <a:p>
            <a:pPr marL="0" indent="0">
              <a:buNone/>
            </a:pPr>
            <a:r>
              <a:rPr lang="cs-CZ" dirty="0"/>
              <a:t>3x + 6y + z = -1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tx2"/>
                </a:solidFill>
              </a:rPr>
              <a:t>x + 3y + 7z = -28</a:t>
            </a:r>
          </a:p>
          <a:p>
            <a:pPr marL="0" indent="0">
              <a:buNone/>
            </a:pPr>
            <a:r>
              <a:rPr lang="cs-CZ" dirty="0">
                <a:solidFill>
                  <a:schemeClr val="tx2"/>
                </a:solidFill>
              </a:rPr>
              <a:t>2x +  y + 8z = -31</a:t>
            </a:r>
          </a:p>
          <a:p>
            <a:pPr marL="0" indent="0">
              <a:buNone/>
            </a:pPr>
            <a:r>
              <a:rPr lang="cs-CZ" dirty="0">
                <a:solidFill>
                  <a:schemeClr val="tx2"/>
                </a:solidFill>
              </a:rPr>
              <a:t>3x + 3y + z = 10 </a:t>
            </a:r>
            <a:r>
              <a:rPr lang="cs-CZ" dirty="0"/>
              <a:t>	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91270" y="160953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2x + y + 3z = -8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2x + 6y + 8z = 22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2x + 3y + 5z = </a:t>
            </a:r>
            <a:r>
              <a:rPr lang="cs-CZ" dirty="0" smtClean="0">
                <a:solidFill>
                  <a:schemeClr val="accent2"/>
                </a:solidFill>
              </a:rPr>
              <a:t>4</a:t>
            </a:r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2x +4 y + 3z = 11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2x + 6y + z = 31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2x + 3y + 2z = 11</a:t>
            </a: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2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 smtClean="0"/>
              <a:t>Výsledky: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/>
              <a:t>[3</a:t>
            </a:r>
            <a:r>
              <a:rPr lang="cs-CZ" dirty="0"/>
              <a:t>;-2;2</a:t>
            </a:r>
            <a:r>
              <a:rPr lang="en-US" dirty="0" smtClean="0"/>
              <a:t>]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636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 smtClean="0"/>
              <a:t>Výsledky: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/>
              <a:t>[3</a:t>
            </a:r>
            <a:r>
              <a:rPr lang="cs-CZ" dirty="0"/>
              <a:t>;-2;2</a:t>
            </a:r>
            <a:r>
              <a:rPr lang="en-US" dirty="0" smtClean="0"/>
              <a:t>]</a:t>
            </a:r>
            <a:endParaRPr lang="cs-CZ" dirty="0" smtClean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[4</a:t>
            </a:r>
            <a:r>
              <a:rPr lang="cs-CZ" dirty="0">
                <a:solidFill>
                  <a:schemeClr val="tx2"/>
                </a:solidFill>
              </a:rPr>
              <a:t>;1;-5</a:t>
            </a:r>
            <a:r>
              <a:rPr lang="en-US" dirty="0" smtClean="0">
                <a:solidFill>
                  <a:schemeClr val="tx2"/>
                </a:solidFill>
              </a:rPr>
              <a:t>]</a:t>
            </a:r>
            <a:endParaRPr lang="cs-CZ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34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 smtClean="0"/>
              <a:t>Výsledky: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/>
              <a:t>[3</a:t>
            </a:r>
            <a:r>
              <a:rPr lang="cs-CZ" dirty="0"/>
              <a:t>;-2;2</a:t>
            </a:r>
            <a:r>
              <a:rPr lang="en-US" dirty="0" smtClean="0"/>
              <a:t>]</a:t>
            </a:r>
            <a:endParaRPr lang="cs-CZ" dirty="0" smtClean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[4</a:t>
            </a:r>
            <a:r>
              <a:rPr lang="cs-CZ" dirty="0">
                <a:solidFill>
                  <a:schemeClr val="tx2"/>
                </a:solidFill>
              </a:rPr>
              <a:t>;1;-5</a:t>
            </a:r>
            <a:r>
              <a:rPr lang="en-US" dirty="0" smtClean="0">
                <a:solidFill>
                  <a:schemeClr val="tx2"/>
                </a:solidFill>
              </a:rPr>
              <a:t>]</a:t>
            </a:r>
            <a:endParaRPr lang="cs-CZ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[-2</a:t>
            </a:r>
            <a:r>
              <a:rPr lang="cs-CZ" dirty="0">
                <a:solidFill>
                  <a:schemeClr val="accent2"/>
                </a:solidFill>
              </a:rPr>
              <a:t>;11;-5</a:t>
            </a:r>
            <a:r>
              <a:rPr lang="en-US" dirty="0" smtClean="0">
                <a:solidFill>
                  <a:schemeClr val="accent2"/>
                </a:solidFill>
              </a:rPr>
              <a:t>]</a:t>
            </a:r>
            <a:endParaRPr lang="cs-CZ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328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Příklady na procvičení:</a:t>
            </a:r>
          </a:p>
          <a:p>
            <a:pPr marL="0" indent="0">
              <a:buNone/>
            </a:pPr>
            <a:r>
              <a:rPr lang="cs-CZ" dirty="0" smtClean="0"/>
              <a:t>Výsledky: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/>
              <a:t>[3</a:t>
            </a:r>
            <a:r>
              <a:rPr lang="cs-CZ" dirty="0"/>
              <a:t>;-2;2</a:t>
            </a:r>
            <a:r>
              <a:rPr lang="en-US" dirty="0" smtClean="0"/>
              <a:t>]</a:t>
            </a:r>
            <a:endParaRPr lang="cs-CZ" dirty="0" smtClean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[4</a:t>
            </a:r>
            <a:r>
              <a:rPr lang="cs-CZ" dirty="0">
                <a:solidFill>
                  <a:schemeClr val="tx2"/>
                </a:solidFill>
              </a:rPr>
              <a:t>;1;-5</a:t>
            </a:r>
            <a:r>
              <a:rPr lang="en-US" dirty="0" smtClean="0">
                <a:solidFill>
                  <a:schemeClr val="tx2"/>
                </a:solidFill>
              </a:rPr>
              <a:t>]</a:t>
            </a:r>
            <a:endParaRPr lang="cs-CZ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[-2</a:t>
            </a:r>
            <a:r>
              <a:rPr lang="cs-CZ" dirty="0">
                <a:solidFill>
                  <a:schemeClr val="accent2"/>
                </a:solidFill>
              </a:rPr>
              <a:t>;11;-5</a:t>
            </a:r>
            <a:r>
              <a:rPr lang="en-US" dirty="0" smtClean="0">
                <a:solidFill>
                  <a:schemeClr val="accent2"/>
                </a:solidFill>
              </a:rPr>
              <a:t>]</a:t>
            </a:r>
            <a:endParaRPr lang="cs-CZ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[3</a:t>
            </a:r>
            <a:r>
              <a:rPr lang="cs-CZ" dirty="0">
                <a:solidFill>
                  <a:schemeClr val="accent3">
                    <a:lumMod val="75000"/>
                  </a:schemeClr>
                </a:solidFill>
              </a:rPr>
              <a:t>;5;-5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]</a:t>
            </a: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572000" y="1628800"/>
            <a:ext cx="3970784" cy="4853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cs-CZ" dirty="0" smtClean="0"/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936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321</Words>
  <Application>Microsoft Office PowerPoint</Application>
  <PresentationFormat>Předvádění na obrazovce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Soustavy rovnic</vt:lpstr>
      <vt:lpstr>Soustavy rovnic  -  3 x 3</vt:lpstr>
      <vt:lpstr>Soustavy rovnic – 3x3</vt:lpstr>
      <vt:lpstr>Soustavy rovnic – 3x3</vt:lpstr>
      <vt:lpstr>Soustavy rovnic – 3x3</vt:lpstr>
      <vt:lpstr>Soustavy rovnic – 3x3</vt:lpstr>
      <vt:lpstr>Soustavy rovnic – 3x3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Soustavy rovnic</dc:title>
  <dc:creator>PRAK</dc:creator>
  <cp:lastModifiedBy>František Buriánek</cp:lastModifiedBy>
  <cp:revision>19</cp:revision>
  <dcterms:created xsi:type="dcterms:W3CDTF">2013-03-23T15:20:06Z</dcterms:created>
  <dcterms:modified xsi:type="dcterms:W3CDTF">2013-11-25T08:41:16Z</dcterms:modified>
</cp:coreProperties>
</file>