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78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Kvadratické nerovnice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VY_32_INOVACE_MC_06_kvadraticke_nerovnice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19.08.2013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2.ročníku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kořeny, nerovnice, </a:t>
            </a:r>
            <a:r>
              <a:rPr lang="cs-CZ" dirty="0" err="1" smtClean="0"/>
              <a:t>fce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r>
              <a:rPr lang="cs-CZ" dirty="0" smtClean="0"/>
              <a:t>Hodnoty kořenů nám určují průsečík paraboly s osou x.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59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Hodnota a=2 nám určí tvar paraboly.</a:t>
            </a:r>
          </a:p>
          <a:p>
            <a:pPr marL="0" indent="0">
              <a:buNone/>
            </a:pPr>
            <a:r>
              <a:rPr lang="cs-CZ" dirty="0" smtClean="0"/>
              <a:t>a&gt;0…</a:t>
            </a:r>
          </a:p>
          <a:p>
            <a:pPr marL="0" indent="0">
              <a:buNone/>
            </a:pPr>
            <a:r>
              <a:rPr lang="cs-CZ" dirty="0" smtClean="0"/>
              <a:t>a&lt;0…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louk 11"/>
          <p:cNvSpPr/>
          <p:nvPr/>
        </p:nvSpPr>
        <p:spPr>
          <a:xfrm>
            <a:off x="1958954" y="2708920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>
            <a:off x="2023726" y="3281181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Hodnota a=2 nám určí tvar paraboly.</a:t>
            </a:r>
          </a:p>
          <a:p>
            <a:pPr marL="0" indent="0">
              <a:buNone/>
            </a:pPr>
            <a:r>
              <a:rPr lang="cs-CZ" b="1" dirty="0" smtClean="0"/>
              <a:t>a&gt;0</a:t>
            </a:r>
            <a:r>
              <a:rPr lang="cs-CZ" dirty="0" smtClean="0"/>
              <a:t>…</a:t>
            </a:r>
          </a:p>
          <a:p>
            <a:pPr marL="0" indent="0">
              <a:buNone/>
            </a:pPr>
            <a:r>
              <a:rPr lang="cs-CZ" dirty="0" smtClean="0"/>
              <a:t>a&lt;0…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louk 11"/>
          <p:cNvSpPr/>
          <p:nvPr/>
        </p:nvSpPr>
        <p:spPr>
          <a:xfrm>
            <a:off x="1958954" y="2708920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>
            <a:off x="2023726" y="3281181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7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r>
              <a:rPr lang="cs-CZ" dirty="0" smtClean="0"/>
              <a:t>Hodnoty kořenů nám určují průsečík paraboly s osou x.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5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9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716425" y="5661248"/>
            <a:ext cx="2080117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19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Výsledek… x</a:t>
            </a:r>
            <a:r>
              <a:rPr lang="cs-CZ" dirty="0" smtClean="0">
                <a:sym typeface="Symbol"/>
              </a:rPr>
              <a:t>(-3 ; 0,5)</a:t>
            </a:r>
            <a:endParaRPr lang="cs-CZ" dirty="0" smtClean="0"/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716425" y="5661248"/>
            <a:ext cx="2080117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32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Kvadratické nerovnice</a:t>
            </a:r>
            <a:br>
              <a:rPr lang="cs-CZ" dirty="0" smtClean="0"/>
            </a:br>
            <a:r>
              <a:rPr lang="cs-CZ" dirty="0" smtClean="0"/>
              <a:t>sbírka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12x</a:t>
            </a:r>
            <a:r>
              <a:rPr lang="cs-CZ" baseline="30000" dirty="0" smtClean="0"/>
              <a:t>2</a:t>
            </a:r>
            <a:r>
              <a:rPr lang="cs-CZ" dirty="0" smtClean="0"/>
              <a:t> +  2x – 17 ≤ 0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12x + 7 </a:t>
            </a:r>
            <a:r>
              <a:rPr lang="cs-CZ" dirty="0"/>
              <a:t>≤ </a:t>
            </a:r>
            <a:r>
              <a:rPr lang="cs-CZ" dirty="0" smtClean="0"/>
              <a:t>0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2x - </a:t>
            </a:r>
            <a:r>
              <a:rPr lang="cs-CZ" dirty="0"/>
              <a:t>7 </a:t>
            </a:r>
            <a:r>
              <a:rPr lang="cs-CZ" dirty="0" smtClean="0"/>
              <a:t>&gt; 0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2x</a:t>
            </a:r>
            <a:r>
              <a:rPr lang="cs-CZ" baseline="30000" dirty="0"/>
              <a:t>2</a:t>
            </a:r>
            <a:r>
              <a:rPr lang="cs-CZ" dirty="0"/>
              <a:t> + 2x - 7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</a:t>
            </a:r>
            <a:r>
              <a:rPr lang="cs-CZ" dirty="0"/>
              <a:t>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4970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Kvadratické nerovnice</a:t>
            </a:r>
            <a:br>
              <a:rPr lang="cs-CZ" dirty="0" smtClean="0"/>
            </a:br>
            <a:r>
              <a:rPr lang="cs-CZ" dirty="0" smtClean="0"/>
              <a:t>sbírka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12x</a:t>
            </a:r>
            <a:r>
              <a:rPr lang="cs-CZ" baseline="30000" dirty="0" smtClean="0"/>
              <a:t>2</a:t>
            </a:r>
            <a:r>
              <a:rPr lang="cs-CZ" dirty="0" smtClean="0"/>
              <a:t> +  2x – 17 ≤ 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&lt;-1,28 ; 1,11&gt;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12x + 7 </a:t>
            </a:r>
            <a:r>
              <a:rPr lang="cs-CZ" dirty="0"/>
              <a:t>≤ </a:t>
            </a:r>
            <a:r>
              <a:rPr lang="cs-CZ" dirty="0" smtClean="0"/>
              <a:t>0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2x - </a:t>
            </a:r>
            <a:r>
              <a:rPr lang="cs-CZ" dirty="0"/>
              <a:t>7 </a:t>
            </a:r>
            <a:r>
              <a:rPr lang="cs-CZ" dirty="0" smtClean="0"/>
              <a:t>&gt; 0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22x + 22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0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553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Kvadratické nerovnice</a:t>
            </a:r>
            <a:br>
              <a:rPr lang="cs-CZ" dirty="0" smtClean="0"/>
            </a:br>
            <a:r>
              <a:rPr lang="cs-CZ" dirty="0" smtClean="0"/>
              <a:t>sbírka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12x</a:t>
            </a:r>
            <a:r>
              <a:rPr lang="cs-CZ" baseline="30000" dirty="0" smtClean="0"/>
              <a:t>2</a:t>
            </a:r>
            <a:r>
              <a:rPr lang="cs-CZ" dirty="0" smtClean="0"/>
              <a:t> +  2x – 17 ≤ 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&lt;-1,28 ; 1,11&gt;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12x + 7 </a:t>
            </a:r>
            <a:r>
              <a:rPr lang="cs-CZ" dirty="0"/>
              <a:t>≤ </a:t>
            </a:r>
            <a:r>
              <a:rPr lang="cs-CZ" dirty="0" smtClean="0"/>
              <a:t>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(- ; -0,54&gt;  &lt;6,64 ; +</a:t>
            </a:r>
            <a:r>
              <a:rPr lang="cs-CZ" b="1" dirty="0">
                <a:sym typeface="Symbol"/>
              </a:rPr>
              <a:t> </a:t>
            </a:r>
            <a:r>
              <a:rPr lang="cs-CZ" b="1" dirty="0" smtClean="0">
                <a:sym typeface="Symbol"/>
              </a:rPr>
              <a:t>)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2x - </a:t>
            </a:r>
            <a:r>
              <a:rPr lang="cs-CZ" dirty="0"/>
              <a:t>7 </a:t>
            </a:r>
            <a:r>
              <a:rPr lang="cs-CZ" dirty="0" smtClean="0"/>
              <a:t>&gt; 0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22x + 22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0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376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Kvadratické nerovnice</a:t>
            </a:r>
            <a:br>
              <a:rPr lang="cs-CZ" dirty="0" smtClean="0"/>
            </a:br>
            <a:r>
              <a:rPr lang="cs-CZ" dirty="0" smtClean="0"/>
              <a:t>sbírka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12x</a:t>
            </a:r>
            <a:r>
              <a:rPr lang="cs-CZ" baseline="30000" dirty="0" smtClean="0"/>
              <a:t>2</a:t>
            </a:r>
            <a:r>
              <a:rPr lang="cs-CZ" dirty="0" smtClean="0"/>
              <a:t> +  2x – 17 ≤ 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&lt;-1,28 ; 1,11&gt;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12x + 7 </a:t>
            </a:r>
            <a:r>
              <a:rPr lang="cs-CZ" dirty="0"/>
              <a:t>≤ </a:t>
            </a:r>
            <a:r>
              <a:rPr lang="cs-CZ" dirty="0" smtClean="0"/>
              <a:t>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(- ; -0,54&gt;  &lt;6,64 ; +</a:t>
            </a:r>
            <a:r>
              <a:rPr lang="cs-CZ" b="1" dirty="0">
                <a:sym typeface="Symbol"/>
              </a:rPr>
              <a:t> </a:t>
            </a:r>
            <a:r>
              <a:rPr lang="cs-CZ" b="1" dirty="0" smtClean="0">
                <a:sym typeface="Symbol"/>
              </a:rPr>
              <a:t>)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2x - </a:t>
            </a:r>
            <a:r>
              <a:rPr lang="cs-CZ" dirty="0"/>
              <a:t>7 </a:t>
            </a:r>
            <a:r>
              <a:rPr lang="cs-CZ" dirty="0" smtClean="0"/>
              <a:t>&gt; 0 …</a:t>
            </a:r>
          </a:p>
          <a:p>
            <a:pPr marL="0" indent="0">
              <a:buNone/>
            </a:pPr>
            <a:r>
              <a:rPr lang="cs-CZ" b="1" dirty="0"/>
              <a:t>… x</a:t>
            </a:r>
            <a:r>
              <a:rPr lang="cs-CZ" b="1" dirty="0">
                <a:sym typeface="Symbol"/>
              </a:rPr>
              <a:t>(- ; </a:t>
            </a:r>
            <a:r>
              <a:rPr lang="cs-CZ" b="1" dirty="0" smtClean="0">
                <a:sym typeface="Symbol"/>
              </a:rPr>
              <a:t>-2,44) </a:t>
            </a:r>
            <a:r>
              <a:rPr lang="cs-CZ" b="1" dirty="0">
                <a:sym typeface="Symbol"/>
              </a:rPr>
              <a:t> </a:t>
            </a:r>
            <a:r>
              <a:rPr lang="cs-CZ" b="1" dirty="0" smtClean="0">
                <a:sym typeface="Symbol"/>
              </a:rPr>
              <a:t>(1,44 </a:t>
            </a:r>
            <a:r>
              <a:rPr lang="cs-CZ" b="1" dirty="0">
                <a:sym typeface="Symbol"/>
              </a:rPr>
              <a:t>; + )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22x + 22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0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6080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Kvadratické nerovnice</a:t>
            </a:r>
            <a:br>
              <a:rPr lang="cs-CZ" dirty="0" smtClean="0"/>
            </a:br>
            <a:r>
              <a:rPr lang="cs-CZ" dirty="0" smtClean="0"/>
              <a:t>sbírka úloh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12x</a:t>
            </a:r>
            <a:r>
              <a:rPr lang="cs-CZ" baseline="30000" dirty="0" smtClean="0"/>
              <a:t>2</a:t>
            </a:r>
            <a:r>
              <a:rPr lang="cs-CZ" dirty="0" smtClean="0"/>
              <a:t> +  2x – 17 ≤ 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&lt;-1,28 ; 1,11&gt;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12x + 7 </a:t>
            </a:r>
            <a:r>
              <a:rPr lang="cs-CZ" dirty="0"/>
              <a:t>≤ </a:t>
            </a:r>
            <a:r>
              <a:rPr lang="cs-CZ" dirty="0" smtClean="0"/>
              <a:t>0 … </a:t>
            </a:r>
          </a:p>
          <a:p>
            <a:pPr marL="0" indent="0">
              <a:buNone/>
            </a:pPr>
            <a:r>
              <a:rPr lang="cs-CZ" b="1" dirty="0" smtClean="0"/>
              <a:t>… x</a:t>
            </a:r>
            <a:r>
              <a:rPr lang="cs-CZ" b="1" dirty="0" smtClean="0">
                <a:sym typeface="Symbol"/>
              </a:rPr>
              <a:t>(- ; -0,54&gt;  &lt;6,64 ; +</a:t>
            </a:r>
            <a:r>
              <a:rPr lang="cs-CZ" b="1" dirty="0">
                <a:sym typeface="Symbol"/>
              </a:rPr>
              <a:t> </a:t>
            </a:r>
            <a:r>
              <a:rPr lang="cs-CZ" b="1" dirty="0" smtClean="0">
                <a:sym typeface="Symbol"/>
              </a:rPr>
              <a:t>)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2x - </a:t>
            </a:r>
            <a:r>
              <a:rPr lang="cs-CZ" dirty="0"/>
              <a:t>7 </a:t>
            </a:r>
            <a:r>
              <a:rPr lang="cs-CZ" dirty="0" smtClean="0"/>
              <a:t>&gt; 0 …</a:t>
            </a:r>
          </a:p>
          <a:p>
            <a:pPr marL="0" indent="0">
              <a:buNone/>
            </a:pPr>
            <a:r>
              <a:rPr lang="cs-CZ" b="1" dirty="0"/>
              <a:t>… x</a:t>
            </a:r>
            <a:r>
              <a:rPr lang="cs-CZ" b="1" dirty="0">
                <a:sym typeface="Symbol"/>
              </a:rPr>
              <a:t>(- ; </a:t>
            </a:r>
            <a:r>
              <a:rPr lang="cs-CZ" b="1" dirty="0" smtClean="0">
                <a:sym typeface="Symbol"/>
              </a:rPr>
              <a:t>-2,44) </a:t>
            </a:r>
            <a:r>
              <a:rPr lang="cs-CZ" b="1" dirty="0">
                <a:sym typeface="Symbol"/>
              </a:rPr>
              <a:t> </a:t>
            </a:r>
            <a:r>
              <a:rPr lang="cs-CZ" b="1" dirty="0" smtClean="0">
                <a:sym typeface="Symbol"/>
              </a:rPr>
              <a:t>(1,44 </a:t>
            </a:r>
            <a:r>
              <a:rPr lang="cs-CZ" b="1" dirty="0">
                <a:sym typeface="Symbol"/>
              </a:rPr>
              <a:t>; + )</a:t>
            </a:r>
            <a:endParaRPr lang="cs-CZ" b="1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-2x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22x + 22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0 …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… x</a:t>
            </a:r>
            <a:r>
              <a:rPr lang="cs-CZ" b="1" dirty="0">
                <a:sym typeface="Symbol"/>
              </a:rPr>
              <a:t></a:t>
            </a:r>
            <a:r>
              <a:rPr lang="cs-CZ" b="1" dirty="0" smtClean="0">
                <a:sym typeface="Symbol"/>
              </a:rPr>
              <a:t>&lt;-0,92 </a:t>
            </a:r>
            <a:r>
              <a:rPr lang="cs-CZ" b="1" dirty="0">
                <a:sym typeface="Symbol"/>
              </a:rPr>
              <a:t>; </a:t>
            </a:r>
            <a:r>
              <a:rPr lang="cs-CZ" b="1" dirty="0" smtClean="0">
                <a:sym typeface="Symbol"/>
              </a:rPr>
              <a:t>11,92&gt;</a:t>
            </a: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312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0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</a:t>
            </a:r>
            <a:r>
              <a:rPr lang="cs-CZ" smtClean="0"/>
              <a:t>kvadratické </a:t>
            </a:r>
            <a:r>
              <a:rPr lang="cs-CZ" b="1" smtClean="0"/>
              <a:t>rovnice.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325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</a:t>
            </a:r>
            <a:r>
              <a:rPr lang="cs-CZ" dirty="0"/>
              <a:t>0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90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1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4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=((-5)+7)/(2.2)=0,5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=((-5)-7</a:t>
            </a:r>
            <a:r>
              <a:rPr lang="cs-CZ" dirty="0"/>
              <a:t>)/(2.2</a:t>
            </a:r>
            <a:r>
              <a:rPr lang="cs-CZ" dirty="0" smtClean="0"/>
              <a:t>)=-3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2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=((-5)+7)/(2.2)=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=((-5)-7</a:t>
            </a:r>
            <a:r>
              <a:rPr lang="cs-CZ" dirty="0"/>
              <a:t>)/(2.2</a:t>
            </a:r>
            <a:r>
              <a:rPr lang="cs-CZ" dirty="0" smtClean="0"/>
              <a:t>)=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9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788</Words>
  <Application>Microsoft Office PowerPoint</Application>
  <PresentationFormat>Předvádění na obrazovce (4:3)</PresentationFormat>
  <Paragraphs>155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Prezentace aplikace PowerPoint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 sbírka úloh</vt:lpstr>
      <vt:lpstr>Kvadratické nerovnice sbírka úloh</vt:lpstr>
      <vt:lpstr>Kvadratické nerovnice sbírka úloh</vt:lpstr>
      <vt:lpstr>Kvadratické nerovnice sbírka úloh</vt:lpstr>
      <vt:lpstr>Kvadratické nerovnice sbírka úloh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26</cp:revision>
  <dcterms:created xsi:type="dcterms:W3CDTF">2013-03-23T15:20:06Z</dcterms:created>
  <dcterms:modified xsi:type="dcterms:W3CDTF">2013-11-25T08:42:09Z</dcterms:modified>
</cp:coreProperties>
</file>