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CC613-7C51-48A8-AD74-A4B569C143F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5374881"/>
      </p:ext>
    </p:extLst>
  </p:cSld>
  <p:clrMapOvr>
    <a:masterClrMapping/>
  </p:clrMapOvr>
  <p:transition advClick="0"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696271-8734-456C-A6C6-7338CFD253F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93940035"/>
      </p:ext>
    </p:extLst>
  </p:cSld>
  <p:clrMapOvr>
    <a:masterClrMapping/>
  </p:clrMapOvr>
  <p:transition advClick="0"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AF743-CB90-44FC-AA81-6EA4CD0FCF1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3686238"/>
      </p:ext>
    </p:extLst>
  </p:cSld>
  <p:clrMapOvr>
    <a:masterClrMapping/>
  </p:clrMapOvr>
  <p:transition advClick="0"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2E03D9-4598-4F5B-A601-0FCB090F22A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00176614"/>
      </p:ext>
    </p:extLst>
  </p:cSld>
  <p:clrMapOvr>
    <a:masterClrMapping/>
  </p:clrMapOvr>
  <p:transition advClick="0"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B01EB2-35C5-476E-A575-641BF9FD7AB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5406770"/>
      </p:ext>
    </p:extLst>
  </p:cSld>
  <p:clrMapOvr>
    <a:masterClrMapping/>
  </p:clrMapOvr>
  <p:transition advClick="0"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71CE1-B1EF-4539-B155-52D51CEE983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86639783"/>
      </p:ext>
    </p:extLst>
  </p:cSld>
  <p:clrMapOvr>
    <a:masterClrMapping/>
  </p:clrMapOvr>
  <p:transition advClick="0"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DBF1D2-F02F-43B5-A3A7-B406FD09068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890042"/>
      </p:ext>
    </p:extLst>
  </p:cSld>
  <p:clrMapOvr>
    <a:masterClrMapping/>
  </p:clrMapOvr>
  <p:transition advClick="0"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84B07F-E2C2-4F93-BA46-74ECF1B8451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61391507"/>
      </p:ext>
    </p:extLst>
  </p:cSld>
  <p:clrMapOvr>
    <a:masterClrMapping/>
  </p:clrMapOvr>
  <p:transition advClick="0"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7490FA-D73F-4671-907E-35D9B8AEECD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30357392"/>
      </p:ext>
    </p:extLst>
  </p:cSld>
  <p:clrMapOvr>
    <a:masterClrMapping/>
  </p:clrMapOvr>
  <p:transition advClick="0"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29370-0CE5-4896-8884-F8B9B1015C6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19480545"/>
      </p:ext>
    </p:extLst>
  </p:cSld>
  <p:clrMapOvr>
    <a:masterClrMapping/>
  </p:clrMapOvr>
  <p:transition advClick="0"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7410C7-86CB-425A-AEFE-A6ADCBD30A0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41085513"/>
      </p:ext>
    </p:extLst>
  </p:cSld>
  <p:clrMapOvr>
    <a:masterClrMapping/>
  </p:clrMapOvr>
  <p:transition advClick="0"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cs-CZ" alt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cs-CZ" alt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CE14615-E702-48A1-8FEF-0D4642824B00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500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611188" y="260350"/>
            <a:ext cx="85328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/>
              <a:t>Výukový materiál vytvořený v rámci projektu „EU peníze školám“</a:t>
            </a:r>
          </a:p>
        </p:txBody>
      </p:sp>
      <p:pic>
        <p:nvPicPr>
          <p:cNvPr id="5" name="obrázek 2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55875" y="692150"/>
            <a:ext cx="4659313" cy="1143000"/>
          </a:xfrm>
          <a:noFill/>
        </p:spPr>
      </p:pic>
      <p:sp>
        <p:nvSpPr>
          <p:cNvPr id="6" name="Obdélník 5"/>
          <p:cNvSpPr/>
          <p:nvPr/>
        </p:nvSpPr>
        <p:spPr>
          <a:xfrm>
            <a:off x="971600" y="2204864"/>
            <a:ext cx="72728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Škola: Střední škola právní – Právní akademie, s.r.o.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Typ šablony: III/2 Inovace a zkvalitnění výuky prostřednictvím ICT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Projekt: CZ.1.07/1.5.00/34.0236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Tematická oblast: </a:t>
            </a:r>
            <a:r>
              <a:rPr lang="cs-CZ" dirty="0" smtClean="0"/>
              <a:t>Matematika III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Autor: </a:t>
            </a:r>
            <a:r>
              <a:rPr lang="cs-CZ" dirty="0" smtClean="0"/>
              <a:t>Mgr. František Buriánek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Téma: Pamětní počítání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Číslo materiálu</a:t>
            </a:r>
            <a:r>
              <a:rPr lang="cs-CZ"/>
              <a:t>: </a:t>
            </a:r>
            <a:r>
              <a:rPr lang="cs-CZ" smtClean="0"/>
              <a:t>VY_32_INOVACE_MC_09_Pametni_pocitani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Datum tvorby: </a:t>
            </a:r>
            <a:r>
              <a:rPr lang="cs-CZ" dirty="0" smtClean="0"/>
              <a:t>10.09.2013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Anotace (ročník): Prezentace je určena pro žáky </a:t>
            </a:r>
            <a:r>
              <a:rPr lang="cs-CZ" dirty="0" smtClean="0"/>
              <a:t>1.ročníku </a:t>
            </a:r>
            <a:r>
              <a:rPr lang="cs-CZ" dirty="0"/>
              <a:t>SŠ,</a:t>
            </a:r>
            <a:br>
              <a:rPr lang="cs-CZ" dirty="0"/>
            </a:br>
            <a:r>
              <a:rPr lang="cs-CZ" dirty="0"/>
              <a:t>slouží k procvičení </a:t>
            </a:r>
            <a:r>
              <a:rPr lang="cs-CZ" dirty="0" smtClean="0"/>
              <a:t>paměti s jednoduchými operacemi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 smtClean="0"/>
              <a:t>Klíčová </a:t>
            </a:r>
            <a:r>
              <a:rPr lang="cs-CZ" dirty="0"/>
              <a:t>slova: </a:t>
            </a:r>
            <a:r>
              <a:rPr lang="cs-CZ" dirty="0" smtClean="0"/>
              <a:t>Pamětní počítání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6021677"/>
      </p:ext>
    </p:extLst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196975"/>
            <a:ext cx="7772400" cy="3459163"/>
          </a:xfrm>
        </p:spPr>
        <p:txBody>
          <a:bodyPr/>
          <a:lstStyle/>
          <a:p>
            <a:r>
              <a:rPr lang="cs-CZ" altLang="cs-CZ" sz="15000" b="1"/>
              <a:t>65</a:t>
            </a: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sz="5400" b="1"/>
              <a:t>Pamětní počítání</a:t>
            </a: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sz="5400" b="1"/>
              <a:t>8+7=</a:t>
            </a: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sz="5400" b="1"/>
              <a:t>+6=</a:t>
            </a: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sz="5400" b="1"/>
              <a:t>+9=</a:t>
            </a: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sz="5400" b="1"/>
              <a:t>-8=</a:t>
            </a: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sz="5400" b="1"/>
              <a:t>-9=</a:t>
            </a: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sz="5400" b="1"/>
              <a:t>x5=</a:t>
            </a: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196975"/>
            <a:ext cx="7772400" cy="3459163"/>
          </a:xfrm>
        </p:spPr>
        <p:txBody>
          <a:bodyPr/>
          <a:lstStyle/>
          <a:p>
            <a:r>
              <a:rPr lang="cs-CZ" altLang="cs-CZ" sz="15000" b="1"/>
              <a:t>???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90</Words>
  <Application>Microsoft Office PowerPoint</Application>
  <PresentationFormat>Předvádění na obrazovce (4:3)</PresentationFormat>
  <Paragraphs>20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Výchozí návrh</vt:lpstr>
      <vt:lpstr>Prezentace aplikace PowerPoint</vt:lpstr>
      <vt:lpstr>Pamětní počítání</vt:lpstr>
      <vt:lpstr>8+7=</vt:lpstr>
      <vt:lpstr>+6=</vt:lpstr>
      <vt:lpstr>+9=</vt:lpstr>
      <vt:lpstr>-8=</vt:lpstr>
      <vt:lpstr>-9=</vt:lpstr>
      <vt:lpstr>x5=</vt:lpstr>
      <vt:lpstr>???</vt:lpstr>
      <vt:lpstr>65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Pamětní počítání</dc:title>
  <dc:creator>Buriánek František</dc:creator>
  <cp:lastModifiedBy>František Buriánek</cp:lastModifiedBy>
  <cp:revision>8</cp:revision>
  <dcterms:created xsi:type="dcterms:W3CDTF">2010-05-31T18:22:49Z</dcterms:created>
  <dcterms:modified xsi:type="dcterms:W3CDTF">2013-11-25T08:42:56Z</dcterms:modified>
</cp:coreProperties>
</file>