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92C3BFF-11FD-4C17-AE2E-3A9EC8C9118E}" type="datetimeFigureOut">
              <a:rPr lang="cs-CZ" smtClean="0"/>
              <a:pPr/>
              <a:t>23.10.2013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D32980D-E987-4DD1-8AB6-FF4D7F4D72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Výukový materiál vytvořený v rámci projektu „EU peníze školám“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380" y="1628800"/>
            <a:ext cx="6095239" cy="1008112"/>
          </a:xfrm>
        </p:spPr>
      </p:pic>
      <p:sp>
        <p:nvSpPr>
          <p:cNvPr id="5" name="Obdélník 4"/>
          <p:cNvSpPr/>
          <p:nvPr/>
        </p:nvSpPr>
        <p:spPr>
          <a:xfrm>
            <a:off x="971600" y="2708919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Škola: Střední škola právní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Právní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akademie, s.r.o.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Projekt: CZ.1.07/1.5.00/34.0236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Tematická oblast: Bankovnictví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Autor: Ing. Iveta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Kubistová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Téma: Poskytování úvěru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Číslo materiálu: VY_32_INOVACE_EB_07_ POSKYTOVANI UVERU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Datum tvorby</a:t>
            </a:r>
            <a:r>
              <a:rPr lang="cs-CZ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smtClean="0">
                <a:latin typeface="Arial" pitchFamily="34" charset="0"/>
                <a:cs typeface="Arial" pitchFamily="34" charset="0"/>
              </a:rPr>
              <a:t>15.2.2013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Klíčová slova: úvěr, úrok, proces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Anotace: prezentace napomůže při objasnění procesu poskytování úvěrů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Poskytování úvěru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V bance je možné si půjčit peníze, vzít si </a:t>
            </a:r>
            <a:r>
              <a:rPr lang="cs-CZ" dirty="0" smtClean="0">
                <a:solidFill>
                  <a:srgbClr val="FF0000"/>
                </a:solidFill>
              </a:rPr>
              <a:t>úvěr</a:t>
            </a:r>
          </a:p>
          <a:p>
            <a:endParaRPr lang="cs-CZ" dirty="0" smtClean="0"/>
          </a:p>
          <a:p>
            <a:r>
              <a:rPr lang="cs-CZ" dirty="0" smtClean="0"/>
              <a:t>Za tuto službu klient bance zaplatí navíc tzv. </a:t>
            </a:r>
            <a:r>
              <a:rPr lang="cs-CZ" dirty="0" smtClean="0">
                <a:solidFill>
                  <a:srgbClr val="FF0000"/>
                </a:solidFill>
              </a:rPr>
              <a:t>úrok</a:t>
            </a:r>
            <a:r>
              <a:rPr lang="cs-CZ" dirty="0" smtClean="0"/>
              <a:t> (cenu úvěru)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poskytnutí úvěru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1043608" y="2348880"/>
            <a:ext cx="1346448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Úvodní kontakt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2915816" y="2348880"/>
            <a:ext cx="1368152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Žádost o úvěr s podklady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4788024" y="2348880"/>
            <a:ext cx="1656184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Posouzení schopnosti splácet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6876256" y="2348880"/>
            <a:ext cx="144016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Poskytnutí úvěru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2195736" y="3140968"/>
            <a:ext cx="978408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067944" y="3140968"/>
            <a:ext cx="978408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6228184" y="3140968"/>
            <a:ext cx="978408" cy="48463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Úloha: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 Kde a koho by jste kontaktovali, pokud by jste potřebovali poskytnout úvěr?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  Nejlépe banku, která mi spravuje běžný účet.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Jaké doklady předkládá klient k žádosti o úvěr?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 smtClean="0">
                <a:solidFill>
                  <a:srgbClr val="FF0000"/>
                </a:solidFill>
              </a:rPr>
              <a:t>Dokládá výši příjmů, dále musí uvést, zda splácí jiný úvěr či leasing.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Vlastní zdroje autorky</a:t>
            </a:r>
          </a:p>
          <a:p>
            <a:r>
              <a:rPr lang="cs-CZ" dirty="0" err="1" smtClean="0"/>
              <a:t>Klínský</a:t>
            </a:r>
            <a:r>
              <a:rPr lang="cs-CZ" dirty="0" smtClean="0"/>
              <a:t>, </a:t>
            </a:r>
            <a:r>
              <a:rPr lang="cs-CZ" dirty="0" err="1" smtClean="0"/>
              <a:t>Münch</a:t>
            </a:r>
            <a:r>
              <a:rPr lang="cs-CZ" dirty="0" smtClean="0"/>
              <a:t>, Chromá : Ekonomika, Ekonomická a Finanční gramotnost pro střední školy, 2010, </a:t>
            </a:r>
            <a:r>
              <a:rPr lang="cs-CZ" dirty="0" err="1" smtClean="0"/>
              <a:t>Eduko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ISBN:  978-80- 87204-21-4     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204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Lití písma</vt:lpstr>
      <vt:lpstr>Výukový materiál vytvořený v rámci projektu „EU peníze školám“</vt:lpstr>
      <vt:lpstr>Poskytování úvěru</vt:lpstr>
      <vt:lpstr>Proces poskytnutí úvěru </vt:lpstr>
      <vt:lpstr>Úloha:</vt:lpstr>
      <vt:lpstr>Zdroje: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iveta</dc:creator>
  <cp:lastModifiedBy>kabinet</cp:lastModifiedBy>
  <cp:revision>11</cp:revision>
  <dcterms:created xsi:type="dcterms:W3CDTF">2013-03-12T13:48:37Z</dcterms:created>
  <dcterms:modified xsi:type="dcterms:W3CDTF">2013-10-23T07:05:54Z</dcterms:modified>
</cp:coreProperties>
</file>