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D003284-9990-461E-8E56-83B35F1F609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8FA9371-92D1-4F31-8E9F-A99F899B05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3284-9990-461E-8E56-83B35F1F609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A9371-92D1-4F31-8E9F-A99F899B05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3284-9990-461E-8E56-83B35F1F609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A9371-92D1-4F31-8E9F-A99F899B05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003284-9990-461E-8E56-83B35F1F609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FA9371-92D1-4F31-8E9F-A99F899B057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D003284-9990-461E-8E56-83B35F1F609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8FA9371-92D1-4F31-8E9F-A99F899B05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3284-9990-461E-8E56-83B35F1F609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A9371-92D1-4F31-8E9F-A99F899B057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3284-9990-461E-8E56-83B35F1F609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A9371-92D1-4F31-8E9F-A99F899B057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003284-9990-461E-8E56-83B35F1F609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FA9371-92D1-4F31-8E9F-A99F899B057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3284-9990-461E-8E56-83B35F1F609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A9371-92D1-4F31-8E9F-A99F899B05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003284-9990-461E-8E56-83B35F1F609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FA9371-92D1-4F31-8E9F-A99F899B057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003284-9990-461E-8E56-83B35F1F609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FA9371-92D1-4F31-8E9F-A99F899B057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003284-9990-461E-8E56-83B35F1F609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FA9371-92D1-4F31-8E9F-A99F899B057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000" dirty="0" smtClean="0"/>
              <a:t>Výukový materiál vytvořený v rámci projektu „EU peníze školám“</a:t>
            </a:r>
            <a:endParaRPr lang="cs-CZ" sz="2000" dirty="0"/>
          </a:p>
        </p:txBody>
      </p:sp>
      <p:pic>
        <p:nvPicPr>
          <p:cNvPr id="4" name="obrázek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380" y="1340769"/>
            <a:ext cx="6095239" cy="1080120"/>
          </a:xfrm>
        </p:spPr>
      </p:pic>
      <p:sp>
        <p:nvSpPr>
          <p:cNvPr id="5" name="Obdélník 4"/>
          <p:cNvSpPr/>
          <p:nvPr/>
        </p:nvSpPr>
        <p:spPr>
          <a:xfrm>
            <a:off x="467544" y="2636912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Škola: Střední škola právní –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Právní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akademie, s.r.o.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Typ šablony: III/2 Inovace a zkvalitnění výuky prostřednictvím ICT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Projekt: CZ.1.07/1.5.00/34.0236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Tematická oblast: Bankovnictví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Autor: Ing. Iveta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Kubistová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Téma: Test bankovnictví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Číslo materiálu: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VY_32_INOVACE_EB_18</a:t>
            </a:r>
            <a:r>
              <a:rPr lang="cs-CZ" smtClean="0">
                <a:latin typeface="Arial" pitchFamily="34" charset="0"/>
                <a:cs typeface="Arial" pitchFamily="34" charset="0"/>
              </a:rPr>
              <a:t>_ </a:t>
            </a:r>
            <a:r>
              <a:rPr lang="cs-CZ" smtClean="0">
                <a:latin typeface="Arial" pitchFamily="34" charset="0"/>
                <a:cs typeface="Arial" pitchFamily="34" charset="0"/>
              </a:rPr>
              <a:t>TEST BANKOVNICTVI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Datum tvorby: 20.05.2013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Klíčová slova: platební karty, finanční trh, peníze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Anotace: prezentace slouží k opakování učiva 3.ročníku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Test bankovnictví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Vysvětlete pojem finanční trh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Na finančním trhu se střetává </a:t>
            </a:r>
            <a:r>
              <a:rPr lang="cs-CZ" sz="3600" b="1" dirty="0" smtClean="0">
                <a:solidFill>
                  <a:srgbClr val="FF0000"/>
                </a:solidFill>
              </a:rPr>
              <a:t>nabídka</a:t>
            </a:r>
            <a:r>
              <a:rPr lang="cs-CZ" sz="3600" b="1" dirty="0" smtClean="0"/>
              <a:t> peněz, cenných papírů </a:t>
            </a:r>
            <a:r>
              <a:rPr lang="cs-CZ" sz="3600" dirty="0" smtClean="0"/>
              <a:t>a dalších forem </a:t>
            </a:r>
            <a:r>
              <a:rPr lang="cs-CZ" sz="3600" b="1" dirty="0" smtClean="0"/>
              <a:t>kapitálu</a:t>
            </a:r>
            <a:r>
              <a:rPr lang="cs-CZ" sz="3600" dirty="0" smtClean="0"/>
              <a:t> s </a:t>
            </a:r>
            <a:r>
              <a:rPr lang="cs-CZ" sz="3600" b="1" dirty="0" smtClean="0">
                <a:solidFill>
                  <a:srgbClr val="FF0000"/>
                </a:solidFill>
              </a:rPr>
              <a:t>poptávkou</a:t>
            </a:r>
            <a:r>
              <a:rPr lang="cs-CZ" sz="3600" dirty="0" smtClean="0"/>
              <a:t> po nich.</a:t>
            </a:r>
          </a:p>
          <a:p>
            <a:endParaRPr lang="cs-CZ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znáte platební karty?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Debetní</a:t>
            </a:r>
            <a:r>
              <a:rPr lang="cs-CZ" b="1" dirty="0" smtClean="0"/>
              <a:t> - pomocí těchto karet můžeme platit v obchodech či vybírat hotovost z bankomatů</a:t>
            </a:r>
          </a:p>
          <a:p>
            <a:r>
              <a:rPr lang="cs-CZ" b="1" dirty="0" smtClean="0"/>
              <a:t>Čerpat můžeme pouze do výše našeho zůstatku na účtu</a:t>
            </a:r>
          </a:p>
          <a:p>
            <a:endParaRPr lang="cs-CZ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Kreditní</a:t>
            </a:r>
            <a:r>
              <a:rPr lang="cs-CZ" b="1" dirty="0" smtClean="0"/>
              <a:t> - jsou vydávány k samostatnému úvěrovému účtu</a:t>
            </a:r>
          </a:p>
          <a:p>
            <a:r>
              <a:rPr lang="cs-CZ" b="1" dirty="0" smtClean="0"/>
              <a:t>Nástroj čerpání úvěru od banky do výše dohodnutého limitu</a:t>
            </a:r>
          </a:p>
          <a:p>
            <a:r>
              <a:rPr lang="cs-CZ" b="1" dirty="0" smtClean="0"/>
              <a:t>Čerpání je automatické a lze ho opakovat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SIPO?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S</a:t>
            </a:r>
            <a:r>
              <a:rPr lang="cs-CZ" sz="3200" dirty="0" smtClean="0"/>
              <a:t>družené </a:t>
            </a:r>
            <a:r>
              <a:rPr lang="cs-CZ" sz="3200" dirty="0" smtClean="0">
                <a:solidFill>
                  <a:srgbClr val="FF0000"/>
                </a:solidFill>
              </a:rPr>
              <a:t>i</a:t>
            </a:r>
            <a:r>
              <a:rPr lang="cs-CZ" sz="3200" dirty="0" smtClean="0"/>
              <a:t>nkasní </a:t>
            </a:r>
            <a:r>
              <a:rPr lang="cs-CZ" sz="3200" dirty="0" smtClean="0">
                <a:solidFill>
                  <a:srgbClr val="FF0000"/>
                </a:solidFill>
              </a:rPr>
              <a:t>p</a:t>
            </a:r>
            <a:r>
              <a:rPr lang="cs-CZ" sz="3200" dirty="0" smtClean="0"/>
              <a:t>latby </a:t>
            </a:r>
            <a:r>
              <a:rPr lang="cs-CZ" sz="3200" dirty="0" smtClean="0">
                <a:solidFill>
                  <a:srgbClr val="FF0000"/>
                </a:solidFill>
              </a:rPr>
              <a:t>o</a:t>
            </a:r>
            <a:r>
              <a:rPr lang="cs-CZ" sz="3200" dirty="0" smtClean="0"/>
              <a:t>byvatelstva</a:t>
            </a:r>
            <a:endParaRPr lang="cs-CZ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udává kurzovní lístek?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Kurz nákup </a:t>
            </a:r>
            <a:r>
              <a:rPr lang="cs-CZ" b="1" dirty="0" smtClean="0"/>
              <a:t>= za tento kurz banky nakupují od        zákazníků cizí měnu.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Kurz prodej </a:t>
            </a:r>
            <a:r>
              <a:rPr lang="cs-CZ" b="1" dirty="0" smtClean="0"/>
              <a:t>= za ten prodávají banky cizí měnu zákazníkům.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Kurz střed </a:t>
            </a:r>
            <a:r>
              <a:rPr lang="cs-CZ" b="1" dirty="0" smtClean="0"/>
              <a:t>= tento kurz se používá při zúčtování mezibankovních plateb a při účetních přepočtech devizových hodnot.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jsou funkce peněz?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b="1" dirty="0" smtClean="0"/>
              <a:t>Prostředek směny</a:t>
            </a:r>
          </a:p>
          <a:p>
            <a:r>
              <a:rPr lang="cs-CZ" sz="2800" b="1" dirty="0" smtClean="0"/>
              <a:t>Míra hodnot</a:t>
            </a:r>
          </a:p>
          <a:p>
            <a:r>
              <a:rPr lang="cs-CZ" sz="2800" b="1" dirty="0" smtClean="0"/>
              <a:t>Uchovatel hodnot v čase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Zdrroje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Autorky vlastní</a:t>
            </a:r>
          </a:p>
          <a:p>
            <a:r>
              <a:rPr lang="cs-CZ" dirty="0" err="1" smtClean="0"/>
              <a:t>Klínský</a:t>
            </a:r>
            <a:r>
              <a:rPr lang="cs-CZ" dirty="0" smtClean="0"/>
              <a:t>, </a:t>
            </a:r>
            <a:r>
              <a:rPr lang="cs-CZ" dirty="0" err="1" smtClean="0"/>
              <a:t>Münch</a:t>
            </a:r>
            <a:r>
              <a:rPr lang="cs-CZ" dirty="0" smtClean="0"/>
              <a:t>, Chromá : Ekonomika, Ekonomická a Finanční gramotnost pro střední školy, 2010, </a:t>
            </a:r>
            <a:r>
              <a:rPr lang="cs-CZ" dirty="0" err="1" smtClean="0"/>
              <a:t>Eduko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ISBN:  978-80- 87204-21-4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</TotalTime>
  <Words>252</Words>
  <Application>Microsoft Office PowerPoint</Application>
  <PresentationFormat>Předvádění na obrazovce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Arkýř</vt:lpstr>
      <vt:lpstr>Výukový materiál vytvořený v rámci projektu „EU peníze školám“</vt:lpstr>
      <vt:lpstr>Test bankovnictví </vt:lpstr>
      <vt:lpstr>Vysvětlete pojem finanční trh</vt:lpstr>
      <vt:lpstr>Jaké znáte platební karty?</vt:lpstr>
      <vt:lpstr>Co je to SIPO?</vt:lpstr>
      <vt:lpstr>Co udává kurzovní lístek?</vt:lpstr>
      <vt:lpstr>Jaké jsou funkce peněz?</vt:lpstr>
      <vt:lpstr>Zdrroje: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bankovnictví</dc:title>
  <dc:creator>iveta</dc:creator>
  <cp:lastModifiedBy>kabinet</cp:lastModifiedBy>
  <cp:revision>8</cp:revision>
  <dcterms:created xsi:type="dcterms:W3CDTF">2013-05-20T09:30:34Z</dcterms:created>
  <dcterms:modified xsi:type="dcterms:W3CDTF">2013-06-21T07:22:22Z</dcterms:modified>
</cp:coreProperties>
</file>