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4F8317-4C17-4112-AC8E-066C7F91B2A3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83BAE9-9E54-4D57-A047-76445E1100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Výukový materiál vytvořený v rámci projektu „EU peníze školám“</a:t>
            </a:r>
            <a:endParaRPr lang="cs-CZ" sz="1600" dirty="0"/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380" y="1412777"/>
            <a:ext cx="6095239" cy="115212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83568" y="2780928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Tematická oblast: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Téma: Bilance banky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Číslo materiálu: VY_32_INOVACE_EB_20_BILANCE BANKY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Datum tvorby: 27.05.2013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Klíčová slova: vlastní kapitál, fondy, cenné papíry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Anotace: prezentace slouží k vysvětlení a upevnění </a:t>
            </a:r>
            <a:r>
              <a:rPr lang="cs-CZ" smtClean="0">
                <a:latin typeface="Arial" pitchFamily="34" charset="0"/>
                <a:cs typeface="Arial" pitchFamily="34" charset="0"/>
              </a:rPr>
              <a:t>učiva 3.ročníku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Bilance banky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PAMATUJ !</a:t>
            </a:r>
          </a:p>
          <a:p>
            <a:endParaRPr lang="cs-CZ" b="1" dirty="0" smtClean="0"/>
          </a:p>
          <a:p>
            <a:pPr lvl="0"/>
            <a:r>
              <a:rPr lang="cs-CZ" sz="3200" b="1" dirty="0" smtClean="0">
                <a:solidFill>
                  <a:srgbClr val="FF0000"/>
                </a:solidFill>
              </a:rPr>
              <a:t>to, co je aktivem pro firmu je pro banku pasivem a naopak</a:t>
            </a:r>
          </a:p>
          <a:p>
            <a:pPr lvl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lvl="0"/>
            <a:r>
              <a:rPr lang="cs-CZ" sz="3200" b="1" dirty="0" smtClean="0">
                <a:solidFill>
                  <a:srgbClr val="FF0000"/>
                </a:solidFill>
              </a:rPr>
              <a:t>banka má tato aktiva i pasiva: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aktiva banky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3200" b="1" dirty="0" smtClean="0"/>
              <a:t>pokladní hotovost a vklady na účtech (u jiných peněžních ústavů)</a:t>
            </a:r>
          </a:p>
          <a:p>
            <a:pPr lvl="1"/>
            <a:r>
              <a:rPr lang="cs-CZ" sz="3200" b="1" dirty="0" smtClean="0"/>
              <a:t>poskytování úvěrů zákazníkům -&gt; rozhodující část aktiv banky, pohledávka za dlužníkem</a:t>
            </a:r>
          </a:p>
          <a:p>
            <a:pPr lvl="1"/>
            <a:r>
              <a:rPr lang="cs-CZ" sz="3200" b="1" dirty="0" smtClean="0"/>
              <a:t>směnky</a:t>
            </a:r>
          </a:p>
          <a:p>
            <a:pPr lvl="1"/>
            <a:r>
              <a:rPr lang="cs-CZ" sz="3200" b="1" dirty="0" smtClean="0"/>
              <a:t>cenné papíry</a:t>
            </a:r>
          </a:p>
          <a:p>
            <a:pPr lvl="1"/>
            <a:r>
              <a:rPr lang="cs-CZ" sz="3200" b="1" dirty="0" smtClean="0"/>
              <a:t>budovy a zařízení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pasiva banky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3200" b="1" dirty="0" smtClean="0"/>
              <a:t>vlastní kapitál</a:t>
            </a:r>
          </a:p>
          <a:p>
            <a:pPr lvl="1"/>
            <a:r>
              <a:rPr lang="cs-CZ" sz="3200" b="1" dirty="0" smtClean="0"/>
              <a:t>rezervní a jiné fondy</a:t>
            </a:r>
          </a:p>
          <a:p>
            <a:pPr lvl="1"/>
            <a:r>
              <a:rPr lang="cs-CZ" sz="3200" b="1" dirty="0" smtClean="0"/>
              <a:t>nerozdělený zisk</a:t>
            </a:r>
          </a:p>
          <a:p>
            <a:pPr>
              <a:buNone/>
            </a:pPr>
            <a:r>
              <a:rPr lang="cs-CZ" sz="3200" b="1" dirty="0" smtClean="0"/>
              <a:t> </a:t>
            </a:r>
          </a:p>
          <a:p>
            <a:pPr lvl="0"/>
            <a:r>
              <a:rPr lang="cs-CZ" sz="3200" b="1" dirty="0" smtClean="0"/>
              <a:t>vlastní kapitál na vlastních pasivech tvoří u banky poměrně malý podíl</a:t>
            </a:r>
          </a:p>
          <a:p>
            <a:pPr lvl="0"/>
            <a:r>
              <a:rPr lang="cs-CZ" sz="3200" b="1" dirty="0" smtClean="0"/>
              <a:t>cizí kapitál (vklady, emise obligací)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Vysvětlete pojem cenný papír? </a:t>
            </a:r>
          </a:p>
          <a:p>
            <a:pPr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dirty="0" smtClean="0"/>
              <a:t>je listina, která je bezprostředním nositelem práva. </a:t>
            </a:r>
          </a:p>
          <a:p>
            <a:r>
              <a:rPr lang="cs-CZ" b="1" dirty="0" err="1" smtClean="0"/>
              <a:t>ato</a:t>
            </a:r>
            <a:r>
              <a:rPr lang="cs-CZ" b="1" dirty="0" smtClean="0"/>
              <a:t> listina představuje určité majetkové právo toho, kdo ji vlastní (majitel cenného papíru) vůči tomu, kdo tuto listinu vystavuje (emitent cenného papíru)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Vlastní zápisky autorky</a:t>
            </a:r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217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Výukový materiál vytvořený v rámci projektu „EU peníze školám“</vt:lpstr>
      <vt:lpstr>Bilance banky</vt:lpstr>
      <vt:lpstr>aktiva banky</vt:lpstr>
      <vt:lpstr>pasiva banky</vt:lpstr>
      <vt:lpstr>Otázka?</vt:lpstr>
      <vt:lpstr>Zdroje: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</dc:creator>
  <cp:lastModifiedBy>kabinet</cp:lastModifiedBy>
  <cp:revision>6</cp:revision>
  <dcterms:created xsi:type="dcterms:W3CDTF">2013-05-27T09:19:08Z</dcterms:created>
  <dcterms:modified xsi:type="dcterms:W3CDTF">2013-10-23T05:20:13Z</dcterms:modified>
</cp:coreProperties>
</file>