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E6C098-0A66-422F-836D-8A025E877221}" type="datetimeFigureOut">
              <a:rPr lang="cs-CZ" smtClean="0"/>
              <a:pPr/>
              <a:t>23.8.2013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28BA12-BFEE-4D5B-9412-74ABE118CC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kern="0" dirty="0" smtClean="0">
                <a:solidFill>
                  <a:schemeClr val="tx1"/>
                </a:solidFill>
                <a:latin typeface="Arial" pitchFamily="34"/>
                <a:cs typeface="Arial" pitchFamily="34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41855" y="1484785"/>
            <a:ext cx="6095239" cy="1080120"/>
          </a:xfrm>
        </p:spPr>
      </p:pic>
      <p:sp>
        <p:nvSpPr>
          <p:cNvPr id="5" name="Obdélník 4"/>
          <p:cNvSpPr/>
          <p:nvPr/>
        </p:nvSpPr>
        <p:spPr>
          <a:xfrm>
            <a:off x="971600" y="2708920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Škola: Střední škola právní – </a:t>
            </a:r>
            <a:r>
              <a:rPr lang="cs-CZ" b="1" kern="0" dirty="0" err="1">
                <a:latin typeface="Arial"/>
              </a:rPr>
              <a:t>Právní</a:t>
            </a:r>
            <a:r>
              <a:rPr lang="cs-CZ" b="1" kern="0" dirty="0">
                <a:latin typeface="Arial"/>
              </a:rPr>
              <a:t> akademie, s.r.o.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Typ šablony: III/2 Inovace a zkvalitnění výuky prostřednictvím ICT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Projekt: CZ.1.07/1.5.00/34.0236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Tematická oblast: Člověk a ochrana zdraví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Autor: Ing. Iveta </a:t>
            </a:r>
            <a:r>
              <a:rPr lang="cs-CZ" b="1" kern="0" dirty="0" err="1">
                <a:latin typeface="Arial"/>
              </a:rPr>
              <a:t>Kubistová</a:t>
            </a:r>
            <a:endParaRPr lang="cs-CZ" b="1" kern="0" dirty="0">
              <a:latin typeface="Arial"/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Téma: </a:t>
            </a:r>
            <a:r>
              <a:rPr lang="cs-CZ" b="1" kern="0" dirty="0" smtClean="0">
                <a:latin typeface="Arial"/>
              </a:rPr>
              <a:t>Nebezpečné látky a jejich dopad na zdraví pracovníků</a:t>
            </a:r>
            <a:endParaRPr lang="cs-CZ" b="1" kern="0" dirty="0">
              <a:latin typeface="Arial"/>
            </a:endParaRP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Číslo materiálu: </a:t>
            </a:r>
            <a:r>
              <a:rPr lang="cs-CZ" b="1" kern="0" dirty="0" smtClean="0">
                <a:latin typeface="Arial"/>
              </a:rPr>
              <a:t>VY_32_INOVACE_OZ_14_NEBEZPECNE LATKY A JEJICH DOPAD NA ZDRAVI PRACOVNIKU</a:t>
            </a:r>
            <a:endParaRPr lang="cs-CZ" b="1" kern="0" dirty="0">
              <a:latin typeface="Arial"/>
            </a:endParaRP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>
                <a:latin typeface="Arial"/>
              </a:rPr>
              <a:t>Datum tvorby: </a:t>
            </a:r>
            <a:r>
              <a:rPr lang="cs-CZ" b="1" kern="0" dirty="0" smtClean="0">
                <a:latin typeface="Arial"/>
              </a:rPr>
              <a:t>20.8.2013</a:t>
            </a:r>
          </a:p>
          <a:p>
            <a:pPr indent="-182880"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Anotace</a:t>
            </a:r>
            <a:r>
              <a:rPr lang="cs-CZ" b="1" kern="0" dirty="0" smtClean="0">
                <a:solidFill>
                  <a:srgbClr val="000000"/>
                </a:solidFill>
                <a:latin typeface="Arial"/>
              </a:rPr>
              <a:t>: materiál určen k procvičení ekologické problematiky</a:t>
            </a:r>
          </a:p>
          <a:p>
            <a:pPr indent="-182880" fontAlgn="auto">
              <a:spcBef>
                <a:spcPts val="0"/>
              </a:spcBef>
              <a:spcAft>
                <a:spcPts val="0"/>
              </a:spcAft>
              <a:buClr>
                <a:srgbClr val="B2B2B2"/>
              </a:buClr>
              <a:buSzPct val="90000"/>
              <a:buFont typeface="Wingdings" pitchFamily="2"/>
              <a:buChar char="n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kern="0" smtClean="0">
                <a:latin typeface="Arial"/>
              </a:rPr>
              <a:t>Klíčová </a:t>
            </a:r>
            <a:r>
              <a:rPr lang="cs-CZ" b="1" kern="0" dirty="0">
                <a:latin typeface="Arial"/>
              </a:rPr>
              <a:t>slova: zdraví, </a:t>
            </a:r>
            <a:r>
              <a:rPr lang="cs-CZ" b="1" kern="0" dirty="0" smtClean="0">
                <a:latin typeface="Arial"/>
              </a:rPr>
              <a:t>nebezpečné látky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Nebezpečné látky a jejich dopad na zdraví pracovníků.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556792"/>
            <a:ext cx="1164031" cy="1826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Na některých pracovištích se pracuje s různými </a:t>
            </a:r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nebezpečnými látkami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(chemikálie, barvy,…).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Práce s nimi podléhá </a:t>
            </a:r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přísné kontrole.</a:t>
            </a: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Tyto látky mohou mít mnoho různých </a:t>
            </a:r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dopadů na zdraví.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Akutní a dlouhodobé dopady na zdraví: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Akutní:</a:t>
            </a:r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otrava, udušení, výbuch a požár</a:t>
            </a:r>
          </a:p>
          <a:p>
            <a:pPr>
              <a:buNone/>
            </a:pPr>
            <a:endParaRPr lang="cs-CZ" sz="1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Dlouhodobé: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respirační onemocnění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kožní onemocnění 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potíže s reprodukcí a vrozené vady 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alergie </a:t>
            </a:r>
          </a:p>
          <a:p>
            <a:r>
              <a:rPr lang="cs-CZ" sz="12800" b="1" dirty="0" smtClean="0">
                <a:latin typeface="Arial" pitchFamily="34" charset="0"/>
                <a:cs typeface="Arial" pitchFamily="34" charset="0"/>
              </a:rPr>
              <a:t>rakovina z povolání </a:t>
            </a:r>
          </a:p>
          <a:p>
            <a:pPr>
              <a:buNone/>
            </a:pPr>
            <a:r>
              <a:rPr lang="cs-CZ" sz="1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2800" b="1" dirty="0" smtClean="0">
                <a:latin typeface="Arial" pitchFamily="34" charset="0"/>
                <a:cs typeface="Arial" pitchFamily="34" charset="0"/>
              </a:rPr>
            </a:br>
            <a:r>
              <a:rPr lang="cs-CZ" sz="7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7000" b="1" dirty="0" smtClean="0">
                <a:latin typeface="Arial" pitchFamily="34" charset="0"/>
                <a:cs typeface="Arial" pitchFamily="34" charset="0"/>
              </a:rPr>
            </a:br>
            <a:endParaRPr lang="cs-CZ" sz="7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Úloha: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Jaká jsou podle Vás nejrizikovější povolání a proč? Diskutujte a zdůvodňujte. Např.: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chemický průmysl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zemědělství (práce s hnojivy)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práce v podzemí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výroba plastů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stavebnictví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dřevařský průmysl …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Zdroje: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Nebezpečné látky: nebezpečné látky. [online]. [cit. 2013-08-19]. Dostupné z: https://osha.europa.eu/cs/topics/ds/health_effects </a:t>
            </a:r>
          </a:p>
          <a:p>
            <a:r>
              <a:rPr lang="cs-CZ" dirty="0" smtClean="0"/>
              <a:t>Vlastní zdroje autorky</a:t>
            </a:r>
          </a:p>
          <a:p>
            <a:r>
              <a:rPr lang="cs-CZ" dirty="0" smtClean="0"/>
              <a:t>Galerie Klipart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</TotalTime>
  <Words>221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Medián</vt:lpstr>
      <vt:lpstr>Výukový materiál vytvořený v rámci projektu „EU peníze školám“</vt:lpstr>
      <vt:lpstr>Nebezpečné látky a jejich dopad na zdraví pracovníků.</vt:lpstr>
      <vt:lpstr>Snímek 3</vt:lpstr>
      <vt:lpstr>Akutní a dlouhodobé dopady na zdraví: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Nebezpečné látky a jejich dopad na zdraví pracovníků.</dc:title>
  <dc:creator>iveta</dc:creator>
  <cp:lastModifiedBy>iveta</cp:lastModifiedBy>
  <cp:revision>7</cp:revision>
  <dcterms:created xsi:type="dcterms:W3CDTF">2013-08-19T11:41:36Z</dcterms:created>
  <dcterms:modified xsi:type="dcterms:W3CDTF">2013-08-23T11:41:21Z</dcterms:modified>
</cp:coreProperties>
</file>