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D31167B-BB18-420A-B060-6C32EBD17EA8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C51516F-42AF-4719-9575-FA21B92CFC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167B-BB18-420A-B060-6C32EBD17EA8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516F-42AF-4719-9575-FA21B92CFC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167B-BB18-420A-B060-6C32EBD17EA8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516F-42AF-4719-9575-FA21B92CFC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167B-BB18-420A-B060-6C32EBD17EA8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516F-42AF-4719-9575-FA21B92CFC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167B-BB18-420A-B060-6C32EBD17EA8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516F-42AF-4719-9575-FA21B92CFC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167B-BB18-420A-B060-6C32EBD17EA8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516F-42AF-4719-9575-FA21B92CFC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31167B-BB18-420A-B060-6C32EBD17EA8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51516F-42AF-4719-9575-FA21B92CFC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D31167B-BB18-420A-B060-6C32EBD17EA8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C51516F-42AF-4719-9575-FA21B92CFC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167B-BB18-420A-B060-6C32EBD17EA8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516F-42AF-4719-9575-FA21B92CFC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167B-BB18-420A-B060-6C32EBD17EA8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516F-42AF-4719-9575-FA21B92CFC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167B-BB18-420A-B060-6C32EBD17EA8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516F-42AF-4719-9575-FA21B92CFC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D31167B-BB18-420A-B060-6C32EBD17EA8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C51516F-42AF-4719-9575-FA21B92CFC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psv.cz/eures/" TargetMode="External"/><Relationship Id="rId2" Type="http://schemas.openxmlformats.org/officeDocument/2006/relationships/hyperlink" Target="http://www.mpsv.cz/c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" TargetMode="External"/><Relationship Id="rId2" Type="http://schemas.openxmlformats.org/officeDocument/2006/relationships/hyperlink" Target="http://portal.mpsv.cz/eur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charset="0"/>
              </a:rPr>
              <a:t>Výukový materiál vytvořený v rámci projektu „EU peníze školám“</a:t>
            </a:r>
            <a:endParaRPr lang="cs-CZ" sz="2000" dirty="0"/>
          </a:p>
        </p:txBody>
      </p:sp>
      <p:pic>
        <p:nvPicPr>
          <p:cNvPr id="6" name="obrázek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380" y="1844824"/>
            <a:ext cx="6095239" cy="1080120"/>
          </a:xfrm>
          <a:noFill/>
        </p:spPr>
      </p:pic>
      <p:sp>
        <p:nvSpPr>
          <p:cNvPr id="7" name="Obdélník 6"/>
          <p:cNvSpPr/>
          <p:nvPr/>
        </p:nvSpPr>
        <p:spPr>
          <a:xfrm>
            <a:off x="539552" y="2996952"/>
            <a:ext cx="7920880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>
                <a:latin typeface="Arial" pitchFamily="34" charset="0"/>
                <a:cs typeface="Arial" pitchFamily="34" charset="0"/>
              </a:rPr>
              <a:t>Škola: Střední škola právní – </a:t>
            </a:r>
            <a:r>
              <a:rPr lang="cs-CZ" sz="1600" b="1" cap="all" spc="250" dirty="0" err="1">
                <a:latin typeface="Arial" pitchFamily="34" charset="0"/>
                <a:cs typeface="Arial" pitchFamily="34" charset="0"/>
              </a:rPr>
              <a:t>Právní</a:t>
            </a:r>
            <a:r>
              <a:rPr lang="cs-CZ" sz="1600" b="1" cap="all" spc="250" dirty="0">
                <a:latin typeface="Arial" pitchFamily="34" charset="0"/>
                <a:cs typeface="Arial" pitchFamily="34" charset="0"/>
              </a:rPr>
              <a:t> akademie, s.r.o.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>
                <a:latin typeface="Arial" pitchFamily="34" charset="0"/>
                <a:cs typeface="Arial" pitchFamily="34" charset="0"/>
              </a:rPr>
              <a:t>Typ šablony: III/2 Inovace a zkvalitnění výuky prostřednictvím ICT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>
                <a:latin typeface="Arial" pitchFamily="34" charset="0"/>
                <a:cs typeface="Arial" pitchFamily="34" charset="0"/>
              </a:rPr>
              <a:t>Projekt: CZ.1.07/1.5.00/34.0236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>
                <a:latin typeface="Arial" pitchFamily="34" charset="0"/>
                <a:cs typeface="Arial" pitchFamily="34" charset="0"/>
              </a:rPr>
              <a:t>Tematická oblast: Personalistika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>
                <a:latin typeface="Arial" pitchFamily="34" charset="0"/>
                <a:cs typeface="Arial" pitchFamily="34" charset="0"/>
              </a:rPr>
              <a:t>Autor: Ing. Iveta </a:t>
            </a:r>
            <a:r>
              <a:rPr lang="cs-CZ" sz="1600" b="1" cap="all" spc="250" dirty="0" err="1">
                <a:latin typeface="Arial" pitchFamily="34" charset="0"/>
                <a:cs typeface="Arial" pitchFamily="34" charset="0"/>
              </a:rPr>
              <a:t>Kubistová</a:t>
            </a:r>
            <a:endParaRPr lang="cs-CZ" sz="1600" b="1" cap="all" spc="25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>
                <a:latin typeface="Arial" pitchFamily="34" charset="0"/>
                <a:cs typeface="Arial" pitchFamily="34" charset="0"/>
              </a:rPr>
              <a:t>Téma: </a:t>
            </a: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1600" b="1" cap="all" spc="250" dirty="0" err="1" smtClean="0">
                <a:latin typeface="Arial" pitchFamily="34" charset="0"/>
                <a:cs typeface="Arial" pitchFamily="34" charset="0"/>
              </a:rPr>
              <a:t>Eures</a:t>
            </a: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 - Trh práce v Evropské unii </a:t>
            </a:r>
            <a:endParaRPr lang="cs-CZ" sz="1600" b="1" cap="all" spc="25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>
                <a:latin typeface="Arial" pitchFamily="34" charset="0"/>
                <a:cs typeface="Arial" pitchFamily="34" charset="0"/>
              </a:rPr>
              <a:t>Číslo materiálu</a:t>
            </a:r>
            <a:r>
              <a:rPr lang="cs-CZ" sz="1600" b="1" cap="all" spc="250">
                <a:latin typeface="Arial" pitchFamily="34" charset="0"/>
                <a:cs typeface="Arial" pitchFamily="34" charset="0"/>
              </a:rPr>
              <a:t>: </a:t>
            </a:r>
            <a:r>
              <a:rPr lang="cs-CZ" sz="1600" b="1" cap="all" spc="250" smtClean="0">
                <a:latin typeface="Arial" pitchFamily="34" charset="0"/>
                <a:cs typeface="Arial" pitchFamily="34" charset="0"/>
              </a:rPr>
              <a:t>VY_32_INOVACE_PE_20_Eures</a:t>
            </a:r>
            <a:endParaRPr lang="cs-CZ" sz="1600" b="1" cap="all" spc="25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>
                <a:latin typeface="Arial" pitchFamily="34" charset="0"/>
                <a:cs typeface="Arial" pitchFamily="34" charset="0"/>
              </a:rPr>
              <a:t>Datum tvorby: </a:t>
            </a: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11.03.2013</a:t>
            </a:r>
            <a:endParaRPr lang="cs-CZ" sz="1600" b="1" cap="all" spc="25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>
                <a:latin typeface="Arial" pitchFamily="34" charset="0"/>
                <a:cs typeface="Arial" pitchFamily="34" charset="0"/>
              </a:rPr>
              <a:t>Klíčová slova: </a:t>
            </a:r>
            <a:r>
              <a:rPr lang="cs-CZ" sz="1600" b="1" cap="all" spc="250" dirty="0" err="1" smtClean="0">
                <a:latin typeface="Arial" pitchFamily="34" charset="0"/>
                <a:cs typeface="Arial" pitchFamily="34" charset="0"/>
              </a:rPr>
              <a:t>eures</a:t>
            </a: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, pracovní příležitosti v EU</a:t>
            </a:r>
            <a:endParaRPr lang="cs-CZ" sz="1600" b="1" cap="all" spc="25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>
                <a:latin typeface="Arial" pitchFamily="34" charset="0"/>
                <a:cs typeface="Arial" pitchFamily="34" charset="0"/>
              </a:rPr>
              <a:t>Anotace: soubor slouží k </a:t>
            </a: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seznámení studentů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sz="1600" b="1" cap="all" spc="250" dirty="0" smtClean="0">
                <a:latin typeface="Arial" pitchFamily="34" charset="0"/>
                <a:cs typeface="Arial" pitchFamily="34" charset="0"/>
              </a:rPr>
              <a:t> s možností uplatnění se na trhu práce v EU</a:t>
            </a:r>
            <a:endParaRPr lang="cs-CZ" sz="1600" b="1" cap="all" spc="2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EURES</a:t>
            </a:r>
            <a:endParaRPr lang="cs-CZ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200" dirty="0" smtClean="0">
                <a:latin typeface="Arial" pitchFamily="34" charset="0"/>
                <a:cs typeface="Arial" pitchFamily="34" charset="0"/>
              </a:rPr>
              <a:t>Evropské služby zaměstnanosti</a:t>
            </a:r>
          </a:p>
          <a:p>
            <a:pPr lvl="0"/>
            <a:r>
              <a:rPr lang="cs-CZ" sz="3200" dirty="0" smtClean="0">
                <a:latin typeface="Arial" pitchFamily="34" charset="0"/>
                <a:cs typeface="Arial" pitchFamily="34" charset="0"/>
              </a:rPr>
              <a:t>Zprostředkovává volná pracovní místa v zemích EU a ve Švýcarsku</a:t>
            </a:r>
          </a:p>
          <a:p>
            <a:pPr lvl="0"/>
            <a:r>
              <a:rPr lang="cs-CZ" sz="3200" dirty="0" smtClean="0">
                <a:latin typeface="Arial" pitchFamily="34" charset="0"/>
                <a:cs typeface="Arial" pitchFamily="34" charset="0"/>
              </a:rPr>
              <a:t>Účelem sítě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Eures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je poskytovat informace, poradenství a služby v oblasti zaměstnávání lidí na principu volného pohybu osob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200" dirty="0" smtClean="0">
                <a:latin typeface="Arial" pitchFamily="34" charset="0"/>
                <a:cs typeface="Arial" pitchFamily="34" charset="0"/>
              </a:rPr>
              <a:t>Síť EURES vznikla v roce 1993</a:t>
            </a:r>
          </a:p>
          <a:p>
            <a:pPr lvl="0"/>
            <a:r>
              <a:rPr lang="cs-CZ" sz="3200" dirty="0" smtClean="0">
                <a:latin typeface="Arial" pitchFamily="34" charset="0"/>
                <a:cs typeface="Arial" pitchFamily="34" charset="0"/>
              </a:rPr>
              <a:t>EURES poskytuje službu nejen uchazečům o zaměstnání, ale i zaměstnavatelům</a:t>
            </a:r>
          </a:p>
          <a:p>
            <a:pPr lvl="0"/>
            <a:r>
              <a:rPr lang="cs-CZ" sz="3200" dirty="0" smtClean="0">
                <a:latin typeface="Arial" pitchFamily="34" charset="0"/>
                <a:cs typeface="Arial" pitchFamily="34" charset="0"/>
              </a:rPr>
              <a:t>Poradci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EURESu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vykonávají svou činnost při úřadech práce</a:t>
            </a:r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naleznete informace?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portálu MPSV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hlinkClick r:id="rId2"/>
              </a:rPr>
              <a:t>MPSV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hlinkClick r:id="rId3"/>
              </a:rPr>
              <a:t>EURES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http://portal.mpsv.cz/eures/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mpsv.cz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Vlastní zdroje autorky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</TotalTime>
  <Words>125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Urbanistický</vt:lpstr>
      <vt:lpstr>Výukový materiál vytvořený v rámci projektu „EU peníze školám“</vt:lpstr>
      <vt:lpstr>EURES</vt:lpstr>
      <vt:lpstr>EURES</vt:lpstr>
      <vt:lpstr>Kde naleznete informace?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vytvořený v rámci projektu „EU peníze školám“</dc:title>
  <dc:creator>iveta</dc:creator>
  <cp:lastModifiedBy>kabinet</cp:lastModifiedBy>
  <cp:revision>8</cp:revision>
  <dcterms:created xsi:type="dcterms:W3CDTF">2013-03-10T15:38:21Z</dcterms:created>
  <dcterms:modified xsi:type="dcterms:W3CDTF">2013-06-21T07:08:34Z</dcterms:modified>
</cp:coreProperties>
</file>